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1"/>
  </p:sldMasterIdLst>
  <p:notesMasterIdLst>
    <p:notesMasterId r:id="rId4"/>
  </p:notesMasterIdLst>
  <p:handoutMasterIdLst>
    <p:handoutMasterId r:id="rId5"/>
  </p:handoutMasterIdLst>
  <p:sldIdLst>
    <p:sldId id="258" r:id="rId2"/>
    <p:sldId id="259" r:id="rId3"/>
  </p:sldIdLst>
  <p:sldSz cx="7772400" cy="100584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79A35"/>
    <a:srgbClr val="57AC35"/>
    <a:srgbClr val="1B385E"/>
    <a:srgbClr val="656263"/>
    <a:srgbClr val="CB4326"/>
    <a:srgbClr val="092937"/>
    <a:srgbClr val="153E51"/>
    <a:srgbClr val="639BB4"/>
    <a:srgbClr val="CE5827"/>
    <a:srgbClr val="DCD3B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0" autoAdjust="0"/>
    <p:restoredTop sz="96208" autoAdjust="0"/>
  </p:normalViewPr>
  <p:slideViewPr>
    <p:cSldViewPr snapToGrid="0">
      <p:cViewPr varScale="1">
        <p:scale>
          <a:sx n="79" d="100"/>
          <a:sy n="79" d="100"/>
        </p:scale>
        <p:origin x="2880" y="90"/>
      </p:cViewPr>
      <p:guideLst/>
    </p:cSldViewPr>
  </p:slideViewPr>
  <p:outlineViewPr>
    <p:cViewPr>
      <p:scale>
        <a:sx n="33" d="100"/>
        <a:sy n="33" d="100"/>
      </p:scale>
      <p:origin x="0" y="0"/>
    </p:cViewPr>
  </p:outlineViewPr>
  <p:notesTextViewPr>
    <p:cViewPr>
      <p:scale>
        <a:sx n="25" d="100"/>
        <a:sy n="25" d="100"/>
      </p:scale>
      <p:origin x="0" y="0"/>
    </p:cViewPr>
  </p:notesTextViewPr>
  <p:sorterViewPr>
    <p:cViewPr>
      <p:scale>
        <a:sx n="66" d="100"/>
        <a:sy n="66" d="100"/>
      </p:scale>
      <p:origin x="0" y="0"/>
    </p:cViewPr>
  </p:sorterViewPr>
  <p:notesViewPr>
    <p:cSldViewPr snapToGrid="0">
      <p:cViewPr varScale="1">
        <p:scale>
          <a:sx n="82" d="100"/>
          <a:sy n="82" d="100"/>
        </p:scale>
        <p:origin x="2184"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4" tIns="46586" rIns="93174" bIns="46586"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6434"/>
          </a:xfrm>
          <a:prstGeom prst="rect">
            <a:avLst/>
          </a:prstGeom>
        </p:spPr>
        <p:txBody>
          <a:bodyPr vert="horz" lIns="93174" tIns="46586" rIns="93174" bIns="46586" rtlCol="0"/>
          <a:lstStyle>
            <a:lvl1pPr algn="r">
              <a:defRPr sz="1200"/>
            </a:lvl1pPr>
          </a:lstStyle>
          <a:p>
            <a:fld id="{7C79B231-27C6-409E-9BD0-16F46D21E7F4}" type="datetimeFigureOut">
              <a:rPr lang="en-US" smtClean="0"/>
              <a:t>3/25/2021</a:t>
            </a:fld>
            <a:endParaRPr lang="en-US"/>
          </a:p>
        </p:txBody>
      </p:sp>
      <p:sp>
        <p:nvSpPr>
          <p:cNvPr id="4" name="Footer Placeholder 3"/>
          <p:cNvSpPr>
            <a:spLocks noGrp="1"/>
          </p:cNvSpPr>
          <p:nvPr>
            <p:ph type="ftr" sz="quarter" idx="2"/>
          </p:nvPr>
        </p:nvSpPr>
        <p:spPr>
          <a:xfrm>
            <a:off x="0" y="8829967"/>
            <a:ext cx="3037840" cy="466433"/>
          </a:xfrm>
          <a:prstGeom prst="rect">
            <a:avLst/>
          </a:prstGeom>
        </p:spPr>
        <p:txBody>
          <a:bodyPr vert="horz" lIns="93174" tIns="46586" rIns="93174" bIns="46586"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4" tIns="46586" rIns="93174" bIns="46586" rtlCol="0" anchor="b"/>
          <a:lstStyle>
            <a:lvl1pPr algn="r">
              <a:defRPr sz="1200"/>
            </a:lvl1pPr>
          </a:lstStyle>
          <a:p>
            <a:fld id="{510EDD67-FA6F-4C1C-97AD-73BAAEDDFFAA}" type="slidenum">
              <a:rPr lang="en-US" smtClean="0"/>
              <a:t>‹#›</a:t>
            </a:fld>
            <a:endParaRPr lang="en-US"/>
          </a:p>
        </p:txBody>
      </p:sp>
    </p:spTree>
    <p:extLst>
      <p:ext uri="{BB962C8B-B14F-4D97-AF65-F5344CB8AC3E}">
        <p14:creationId xmlns:p14="http://schemas.microsoft.com/office/powerpoint/2010/main" val="39956802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4" tIns="46586" rIns="93174" bIns="46586"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4" tIns="46586" rIns="93174" bIns="46586" rtlCol="0"/>
          <a:lstStyle>
            <a:lvl1pPr algn="r">
              <a:defRPr sz="1200"/>
            </a:lvl1pPr>
          </a:lstStyle>
          <a:p>
            <a:fld id="{434ABC76-AA8A-451D-8F20-A363DAECEA5C}" type="datetimeFigureOut">
              <a:rPr lang="en-US" smtClean="0"/>
              <a:t>3/25/2021</a:t>
            </a:fld>
            <a:endParaRPr lang="en-US"/>
          </a:p>
        </p:txBody>
      </p:sp>
      <p:sp>
        <p:nvSpPr>
          <p:cNvPr id="4" name="Slide Image Placeholder 3"/>
          <p:cNvSpPr>
            <a:spLocks noGrp="1" noRot="1" noChangeAspect="1"/>
          </p:cNvSpPr>
          <p:nvPr>
            <p:ph type="sldImg" idx="2"/>
          </p:nvPr>
        </p:nvSpPr>
        <p:spPr>
          <a:xfrm>
            <a:off x="2293938" y="1162050"/>
            <a:ext cx="2422525" cy="3136900"/>
          </a:xfrm>
          <a:prstGeom prst="rect">
            <a:avLst/>
          </a:prstGeom>
          <a:noFill/>
          <a:ln w="12700">
            <a:solidFill>
              <a:prstClr val="black"/>
            </a:solidFill>
          </a:ln>
        </p:spPr>
        <p:txBody>
          <a:bodyPr vert="horz" lIns="93174" tIns="46586" rIns="93174" bIns="46586" rtlCol="0" anchor="ctr"/>
          <a:lstStyle/>
          <a:p>
            <a:endParaRPr lang="en-US"/>
          </a:p>
        </p:txBody>
      </p:sp>
      <p:sp>
        <p:nvSpPr>
          <p:cNvPr id="5" name="Notes Placeholder 4"/>
          <p:cNvSpPr>
            <a:spLocks noGrp="1"/>
          </p:cNvSpPr>
          <p:nvPr>
            <p:ph type="body" sz="quarter" idx="3"/>
          </p:nvPr>
        </p:nvSpPr>
        <p:spPr>
          <a:xfrm>
            <a:off x="701040" y="4473893"/>
            <a:ext cx="5608320" cy="3660457"/>
          </a:xfrm>
          <a:prstGeom prst="rect">
            <a:avLst/>
          </a:prstGeom>
        </p:spPr>
        <p:txBody>
          <a:bodyPr vert="horz" lIns="93174" tIns="46586" rIns="93174" bIns="46586"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4" tIns="46586" rIns="93174" bIns="46586"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4" tIns="46586" rIns="93174" bIns="46586" rtlCol="0" anchor="b"/>
          <a:lstStyle>
            <a:lvl1pPr algn="r">
              <a:defRPr sz="1200"/>
            </a:lvl1pPr>
          </a:lstStyle>
          <a:p>
            <a:fld id="{FB430E9F-1CC5-4749-8204-080ECB070F98}" type="slidenum">
              <a:rPr lang="en-US" smtClean="0"/>
              <a:t>‹#›</a:t>
            </a:fld>
            <a:endParaRPr lang="en-US"/>
          </a:p>
        </p:txBody>
      </p:sp>
    </p:spTree>
    <p:extLst>
      <p:ext uri="{BB962C8B-B14F-4D97-AF65-F5344CB8AC3E}">
        <p14:creationId xmlns:p14="http://schemas.microsoft.com/office/powerpoint/2010/main" val="40438340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B430E9F-1CC5-4749-8204-080ECB070F98}" type="slidenum">
              <a:rPr lang="en-US" smtClean="0"/>
              <a:t>1</a:t>
            </a:fld>
            <a:endParaRPr lang="en-US"/>
          </a:p>
        </p:txBody>
      </p:sp>
    </p:spTree>
    <p:extLst>
      <p:ext uri="{BB962C8B-B14F-4D97-AF65-F5344CB8AC3E}">
        <p14:creationId xmlns:p14="http://schemas.microsoft.com/office/powerpoint/2010/main" val="31308076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B430E9F-1CC5-4749-8204-080ECB070F98}" type="slidenum">
              <a:rPr lang="en-US" smtClean="0"/>
              <a:t>2</a:t>
            </a:fld>
            <a:endParaRPr lang="en-US"/>
          </a:p>
        </p:txBody>
      </p:sp>
    </p:spTree>
    <p:extLst>
      <p:ext uri="{BB962C8B-B14F-4D97-AF65-F5344CB8AC3E}">
        <p14:creationId xmlns:p14="http://schemas.microsoft.com/office/powerpoint/2010/main" val="17816268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5093513" y="9200085"/>
            <a:ext cx="2086889" cy="535517"/>
          </a:xfrm>
          <a:prstGeom prst="rect">
            <a:avLst/>
          </a:prstGeom>
        </p:spPr>
        <p:txBody>
          <a:bodyPr/>
          <a:lstStyle>
            <a:lvl1pPr>
              <a:defRPr b="0" i="0">
                <a:latin typeface="Helvetica Neue" pitchFamily="2" charset="0"/>
              </a:defRPr>
            </a:lvl1pPr>
          </a:lstStyle>
          <a:p>
            <a:fld id="{B15D3D48-5C63-4CD0-B9D2-B4D2F496D790}" type="datetimeFigureOut">
              <a:rPr lang="en-US" smtClean="0"/>
              <a:pPr/>
              <a:t>3/25/2021</a:t>
            </a:fld>
            <a:endParaRPr lang="en-US" dirty="0"/>
          </a:p>
        </p:txBody>
      </p:sp>
      <p:sp>
        <p:nvSpPr>
          <p:cNvPr id="8" name="Footer Placeholder 7"/>
          <p:cNvSpPr>
            <a:spLocks noGrp="1"/>
          </p:cNvSpPr>
          <p:nvPr>
            <p:ph type="ftr" sz="quarter" idx="11"/>
          </p:nvPr>
        </p:nvSpPr>
        <p:spPr>
          <a:xfrm>
            <a:off x="582930" y="9200085"/>
            <a:ext cx="4033876" cy="535517"/>
          </a:xfrm>
          <a:prstGeom prst="rect">
            <a:avLst/>
          </a:prstGeom>
        </p:spPr>
        <p:txBody>
          <a:bodyPr/>
          <a:lstStyle>
            <a:lvl1pPr>
              <a:defRPr b="0" i="0">
                <a:latin typeface="Helvetica Neue" pitchFamily="2" charset="0"/>
              </a:defRPr>
            </a:lvl1pPr>
          </a:lstStyle>
          <a:p>
            <a:endParaRPr lang="en-US" dirty="0"/>
          </a:p>
        </p:txBody>
      </p:sp>
      <p:sp>
        <p:nvSpPr>
          <p:cNvPr id="9" name="Slide Number Placeholder 8"/>
          <p:cNvSpPr>
            <a:spLocks noGrp="1"/>
          </p:cNvSpPr>
          <p:nvPr>
            <p:ph type="sldNum" sz="quarter" idx="12"/>
          </p:nvPr>
        </p:nvSpPr>
        <p:spPr>
          <a:xfrm>
            <a:off x="7210844" y="9200085"/>
            <a:ext cx="408051" cy="535517"/>
          </a:xfrm>
          <a:prstGeom prst="rect">
            <a:avLst/>
          </a:prstGeom>
        </p:spPr>
        <p:txBody>
          <a:bodyPr/>
          <a:lstStyle>
            <a:lvl1pPr>
              <a:defRPr b="0" i="0">
                <a:latin typeface="Helvetica Neue" pitchFamily="2" charset="0"/>
              </a:defRPr>
            </a:lvl1pPr>
          </a:lstStyle>
          <a:p>
            <a:fld id="{308FAEA7-0C3C-4CCF-BA6B-669D7915826F}" type="slidenum">
              <a:rPr lang="en-US" smtClean="0"/>
              <a:pPr/>
              <a:t>‹#›</a:t>
            </a:fld>
            <a:endParaRPr lang="en-US" dirty="0"/>
          </a:p>
        </p:txBody>
      </p:sp>
    </p:spTree>
    <p:extLst>
      <p:ext uri="{BB962C8B-B14F-4D97-AF65-F5344CB8AC3E}">
        <p14:creationId xmlns:p14="http://schemas.microsoft.com/office/powerpoint/2010/main" val="11993296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1B385E"/>
                </a:solidFill>
              </a:defRPr>
            </a:lvl1pPr>
          </a:lstStyle>
          <a:p>
            <a:r>
              <a:rPr lang="en-US" dirty="0"/>
              <a:t>Click to edit Master title style</a:t>
            </a:r>
          </a:p>
        </p:txBody>
      </p:sp>
      <p:sp>
        <p:nvSpPr>
          <p:cNvPr id="3" name="Content Placeholder 2"/>
          <p:cNvSpPr>
            <a:spLocks noGrp="1"/>
          </p:cNvSpPr>
          <p:nvPr>
            <p:ph sz="half" idx="1"/>
          </p:nvPr>
        </p:nvSpPr>
        <p:spPr>
          <a:xfrm>
            <a:off x="582930" y="3218688"/>
            <a:ext cx="3108960" cy="5833872"/>
          </a:xfrm>
        </p:spPr>
        <p:txBody>
          <a:bodyPr/>
          <a:lstStyle>
            <a:lvl1pPr>
              <a:defRPr sz="1700">
                <a:solidFill>
                  <a:srgbClr val="1B385E"/>
                </a:solidFill>
              </a:defRPr>
            </a:lvl1pPr>
            <a:lvl2pPr>
              <a:defRPr sz="1530">
                <a:solidFill>
                  <a:srgbClr val="1B385E"/>
                </a:solidFill>
              </a:defRPr>
            </a:lvl2pPr>
            <a:lvl3pPr>
              <a:defRPr sz="1360">
                <a:solidFill>
                  <a:srgbClr val="1B385E"/>
                </a:solidFill>
              </a:defRPr>
            </a:lvl3pPr>
            <a:lvl4pPr>
              <a:defRPr sz="1360">
                <a:solidFill>
                  <a:srgbClr val="1B385E"/>
                </a:solidFill>
              </a:defRPr>
            </a:lvl4pPr>
            <a:lvl5pPr>
              <a:defRPr sz="1360">
                <a:solidFill>
                  <a:srgbClr val="1B385E"/>
                </a:solidFill>
              </a:defRPr>
            </a:lvl5pPr>
            <a:lvl6pPr>
              <a:defRPr sz="1530"/>
            </a:lvl6pPr>
            <a:lvl7pPr>
              <a:defRPr sz="1530"/>
            </a:lvl7pPr>
            <a:lvl8pPr>
              <a:defRPr sz="1530"/>
            </a:lvl8pPr>
            <a:lvl9pPr>
              <a:defRPr sz="153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073385" y="3218688"/>
            <a:ext cx="3108960" cy="5833872"/>
          </a:xfrm>
        </p:spPr>
        <p:txBody>
          <a:bodyPr/>
          <a:lstStyle>
            <a:lvl1pPr>
              <a:defRPr sz="1700"/>
            </a:lvl1pPr>
            <a:lvl2pPr>
              <a:defRPr sz="1530"/>
            </a:lvl2pPr>
            <a:lvl3pPr>
              <a:defRPr sz="1360"/>
            </a:lvl3pPr>
            <a:lvl4pPr>
              <a:defRPr sz="1360"/>
            </a:lvl4pPr>
            <a:lvl5pPr>
              <a:defRPr sz="1360"/>
            </a:lvl5pPr>
            <a:lvl6pPr>
              <a:defRPr sz="1530"/>
            </a:lvl6pPr>
            <a:lvl7pPr>
              <a:defRPr sz="1530"/>
            </a:lvl7pPr>
            <a:lvl8pPr>
              <a:defRPr sz="1530"/>
            </a:lvl8pPr>
            <a:lvl9pPr>
              <a:defRPr sz="153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a:xfrm>
            <a:off x="5093513" y="9200085"/>
            <a:ext cx="2086889" cy="535517"/>
          </a:xfrm>
          <a:prstGeom prst="rect">
            <a:avLst/>
          </a:prstGeom>
        </p:spPr>
        <p:txBody>
          <a:bodyPr/>
          <a:lstStyle>
            <a:lvl1pPr>
              <a:defRPr sz="1400" b="0" i="0">
                <a:solidFill>
                  <a:srgbClr val="656263"/>
                </a:solidFill>
                <a:latin typeface="Helvetica Neue" pitchFamily="2" charset="0"/>
              </a:defRPr>
            </a:lvl1pPr>
          </a:lstStyle>
          <a:p>
            <a:fld id="{B15D3D48-5C63-4CD0-B9D2-B4D2F496D790}" type="datetimeFigureOut">
              <a:rPr lang="en-US" smtClean="0"/>
              <a:pPr/>
              <a:t>3/25/2021</a:t>
            </a:fld>
            <a:endParaRPr lang="en-US" dirty="0"/>
          </a:p>
        </p:txBody>
      </p:sp>
      <p:sp>
        <p:nvSpPr>
          <p:cNvPr id="6" name="Footer Placeholder 5"/>
          <p:cNvSpPr>
            <a:spLocks noGrp="1"/>
          </p:cNvSpPr>
          <p:nvPr>
            <p:ph type="ftr" sz="quarter" idx="11"/>
          </p:nvPr>
        </p:nvSpPr>
        <p:spPr>
          <a:xfrm>
            <a:off x="582930" y="9200085"/>
            <a:ext cx="4033876" cy="535517"/>
          </a:xfrm>
          <a:prstGeom prst="rect">
            <a:avLst/>
          </a:prstGeom>
        </p:spPr>
        <p:txBody>
          <a:bodyPr/>
          <a:lstStyle>
            <a:lvl1pPr>
              <a:defRPr sz="1200" b="0" i="0">
                <a:solidFill>
                  <a:srgbClr val="656263"/>
                </a:solidFill>
                <a:latin typeface="Helvetica Neue" pitchFamily="2" charset="0"/>
              </a:defRPr>
            </a:lvl1pPr>
          </a:lstStyle>
          <a:p>
            <a:endParaRPr lang="en-US" dirty="0"/>
          </a:p>
        </p:txBody>
      </p:sp>
      <p:sp>
        <p:nvSpPr>
          <p:cNvPr id="7" name="Slide Number Placeholder 6"/>
          <p:cNvSpPr>
            <a:spLocks noGrp="1"/>
          </p:cNvSpPr>
          <p:nvPr>
            <p:ph type="sldNum" sz="quarter" idx="12"/>
          </p:nvPr>
        </p:nvSpPr>
        <p:spPr>
          <a:xfrm>
            <a:off x="7210844" y="9200085"/>
            <a:ext cx="408051" cy="535517"/>
          </a:xfrm>
          <a:prstGeom prst="rect">
            <a:avLst/>
          </a:prstGeom>
        </p:spPr>
        <p:txBody>
          <a:bodyPr/>
          <a:lstStyle>
            <a:lvl1pPr>
              <a:defRPr b="1" i="0">
                <a:solidFill>
                  <a:srgbClr val="656263"/>
                </a:solidFill>
                <a:latin typeface="Helvetica Neue" pitchFamily="2" charset="0"/>
              </a:defRPr>
            </a:lvl1pPr>
          </a:lstStyle>
          <a:p>
            <a:fld id="{308FAEA7-0C3C-4CCF-BA6B-669D7915826F}" type="slidenum">
              <a:rPr lang="en-US" smtClean="0"/>
              <a:pPr/>
              <a:t>‹#›</a:t>
            </a:fld>
            <a:endParaRPr lang="en-US" dirty="0"/>
          </a:p>
        </p:txBody>
      </p:sp>
    </p:spTree>
    <p:extLst>
      <p:ext uri="{BB962C8B-B14F-4D97-AF65-F5344CB8AC3E}">
        <p14:creationId xmlns:p14="http://schemas.microsoft.com/office/powerpoint/2010/main" val="42881205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582930" y="3004109"/>
            <a:ext cx="3108960" cy="938784"/>
          </a:xfrm>
        </p:spPr>
        <p:txBody>
          <a:bodyPr anchor="ctr">
            <a:normAutofit/>
          </a:bodyPr>
          <a:lstStyle>
            <a:lvl1pPr marL="0" indent="0">
              <a:buNone/>
              <a:defRPr sz="1400" b="1">
                <a:solidFill>
                  <a:srgbClr val="57AC35"/>
                </a:solidFill>
              </a:defRPr>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n-US" dirty="0"/>
              <a:t>Click to edit Master text styles</a:t>
            </a:r>
          </a:p>
        </p:txBody>
      </p:sp>
      <p:sp>
        <p:nvSpPr>
          <p:cNvPr id="4" name="Content Placeholder 3"/>
          <p:cNvSpPr>
            <a:spLocks noGrp="1"/>
          </p:cNvSpPr>
          <p:nvPr>
            <p:ph sz="half" idx="2"/>
          </p:nvPr>
        </p:nvSpPr>
        <p:spPr>
          <a:xfrm>
            <a:off x="582930" y="4023360"/>
            <a:ext cx="3108960" cy="4828032"/>
          </a:xfrm>
        </p:spPr>
        <p:txBody>
          <a:bodyPr/>
          <a:lstStyle>
            <a:lvl1pPr>
              <a:defRPr sz="1700"/>
            </a:lvl1pPr>
            <a:lvl2pPr>
              <a:defRPr sz="1530"/>
            </a:lvl2pPr>
            <a:lvl3pPr>
              <a:defRPr sz="1360"/>
            </a:lvl3pPr>
            <a:lvl4pPr>
              <a:defRPr sz="1360"/>
            </a:lvl4pPr>
            <a:lvl5pPr>
              <a:defRPr sz="1360"/>
            </a:lvl5pPr>
            <a:lvl6pPr>
              <a:defRPr sz="1360"/>
            </a:lvl6pPr>
            <a:lvl7pPr>
              <a:defRPr sz="1360"/>
            </a:lvl7pPr>
            <a:lvl8pPr>
              <a:defRPr sz="1360"/>
            </a:lvl8pPr>
            <a:lvl9pPr>
              <a:defRPr sz="136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097674" y="3004109"/>
            <a:ext cx="3108960" cy="938784"/>
          </a:xfrm>
        </p:spPr>
        <p:txBody>
          <a:bodyPr anchor="ctr">
            <a:normAutofit/>
          </a:bodyPr>
          <a:lstStyle>
            <a:lvl1pPr marL="0" indent="0">
              <a:buNone/>
              <a:defRPr sz="1400" b="1">
                <a:solidFill>
                  <a:srgbClr val="57AC35"/>
                </a:solidFill>
              </a:defRPr>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n-US" dirty="0"/>
              <a:t>Click to edit Master text styles</a:t>
            </a:r>
          </a:p>
        </p:txBody>
      </p:sp>
      <p:sp>
        <p:nvSpPr>
          <p:cNvPr id="6" name="Content Placeholder 5"/>
          <p:cNvSpPr>
            <a:spLocks noGrp="1"/>
          </p:cNvSpPr>
          <p:nvPr>
            <p:ph sz="quarter" idx="4"/>
          </p:nvPr>
        </p:nvSpPr>
        <p:spPr>
          <a:xfrm>
            <a:off x="4097674" y="4023360"/>
            <a:ext cx="3108960" cy="4828032"/>
          </a:xfrm>
        </p:spPr>
        <p:txBody>
          <a:bodyPr/>
          <a:lstStyle>
            <a:lvl1pPr>
              <a:defRPr sz="1700"/>
            </a:lvl1pPr>
            <a:lvl2pPr>
              <a:defRPr sz="1530"/>
            </a:lvl2pPr>
            <a:lvl3pPr>
              <a:defRPr sz="1360"/>
            </a:lvl3pPr>
            <a:lvl4pPr>
              <a:defRPr sz="1360"/>
            </a:lvl4pPr>
            <a:lvl5pPr>
              <a:defRPr sz="1360"/>
            </a:lvl5pPr>
            <a:lvl6pPr>
              <a:defRPr sz="1360"/>
            </a:lvl6pPr>
            <a:lvl7pPr>
              <a:defRPr sz="1360"/>
            </a:lvl7pPr>
            <a:lvl8pPr>
              <a:defRPr sz="1360"/>
            </a:lvl8pPr>
            <a:lvl9pPr>
              <a:defRPr sz="136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5093513" y="9200085"/>
            <a:ext cx="2086889" cy="535517"/>
          </a:xfrm>
          <a:prstGeom prst="rect">
            <a:avLst/>
          </a:prstGeom>
        </p:spPr>
        <p:txBody>
          <a:bodyPr/>
          <a:lstStyle>
            <a:lvl1pPr>
              <a:defRPr sz="1200" b="0" i="0">
                <a:solidFill>
                  <a:srgbClr val="656263"/>
                </a:solidFill>
                <a:latin typeface="Helvetica Neue" pitchFamily="2" charset="0"/>
              </a:defRPr>
            </a:lvl1pPr>
          </a:lstStyle>
          <a:p>
            <a:fld id="{B15D3D48-5C63-4CD0-B9D2-B4D2F496D790}" type="datetimeFigureOut">
              <a:rPr lang="en-US" smtClean="0"/>
              <a:pPr/>
              <a:t>3/25/2021</a:t>
            </a:fld>
            <a:endParaRPr lang="en-US" dirty="0"/>
          </a:p>
        </p:txBody>
      </p:sp>
      <p:sp>
        <p:nvSpPr>
          <p:cNvPr id="8" name="Footer Placeholder 7"/>
          <p:cNvSpPr>
            <a:spLocks noGrp="1"/>
          </p:cNvSpPr>
          <p:nvPr>
            <p:ph type="ftr" sz="quarter" idx="11"/>
          </p:nvPr>
        </p:nvSpPr>
        <p:spPr>
          <a:xfrm>
            <a:off x="582930" y="9200085"/>
            <a:ext cx="4033876" cy="535517"/>
          </a:xfrm>
          <a:prstGeom prst="rect">
            <a:avLst/>
          </a:prstGeom>
        </p:spPr>
        <p:txBody>
          <a:bodyPr/>
          <a:lstStyle>
            <a:lvl1pPr>
              <a:defRPr sz="1200" b="0" i="0">
                <a:solidFill>
                  <a:srgbClr val="656263"/>
                </a:solidFill>
                <a:latin typeface="Helvetica Neue" pitchFamily="2" charset="0"/>
              </a:defRPr>
            </a:lvl1pPr>
          </a:lstStyle>
          <a:p>
            <a:endParaRPr lang="en-US" dirty="0"/>
          </a:p>
        </p:txBody>
      </p:sp>
      <p:sp>
        <p:nvSpPr>
          <p:cNvPr id="9" name="Slide Number Placeholder 8"/>
          <p:cNvSpPr>
            <a:spLocks noGrp="1"/>
          </p:cNvSpPr>
          <p:nvPr>
            <p:ph type="sldNum" sz="quarter" idx="12"/>
          </p:nvPr>
        </p:nvSpPr>
        <p:spPr>
          <a:xfrm>
            <a:off x="7210844" y="9200085"/>
            <a:ext cx="408051" cy="535517"/>
          </a:xfrm>
          <a:prstGeom prst="rect">
            <a:avLst/>
          </a:prstGeom>
        </p:spPr>
        <p:txBody>
          <a:bodyPr/>
          <a:lstStyle>
            <a:lvl1pPr>
              <a:defRPr b="1" i="0">
                <a:solidFill>
                  <a:srgbClr val="656263"/>
                </a:solidFill>
                <a:latin typeface="Helvetica Neue" pitchFamily="2" charset="0"/>
              </a:defRPr>
            </a:lvl1pPr>
          </a:lstStyle>
          <a:p>
            <a:fld id="{308FAEA7-0C3C-4CCF-BA6B-669D7915826F}" type="slidenum">
              <a:rPr lang="en-US" smtClean="0"/>
              <a:pPr/>
              <a:t>‹#›</a:t>
            </a:fld>
            <a:endParaRPr lang="en-US" dirty="0"/>
          </a:p>
        </p:txBody>
      </p:sp>
      <p:sp>
        <p:nvSpPr>
          <p:cNvPr id="10" name="Title 9"/>
          <p:cNvSpPr>
            <a:spLocks noGrp="1"/>
          </p:cNvSpPr>
          <p:nvPr>
            <p:ph type="title"/>
          </p:nvPr>
        </p:nvSpPr>
        <p:spPr/>
        <p:txBody>
          <a:bodyPr/>
          <a:lstStyle/>
          <a:p>
            <a:r>
              <a:rPr lang="en-US" dirty="0"/>
              <a:t>Click to edit Master title style</a:t>
            </a:r>
          </a:p>
        </p:txBody>
      </p:sp>
    </p:spTree>
    <p:extLst>
      <p:ext uri="{BB962C8B-B14F-4D97-AF65-F5344CB8AC3E}">
        <p14:creationId xmlns:p14="http://schemas.microsoft.com/office/powerpoint/2010/main" val="34701203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a:xfrm>
            <a:off x="7045378" y="9200085"/>
            <a:ext cx="573518" cy="535517"/>
          </a:xfrm>
          <a:prstGeom prst="rect">
            <a:avLst/>
          </a:prstGeom>
        </p:spPr>
        <p:txBody>
          <a:bodyPr/>
          <a:lstStyle>
            <a:lvl1pPr>
              <a:defRPr b="1" i="0">
                <a:solidFill>
                  <a:srgbClr val="656263"/>
                </a:solidFill>
                <a:latin typeface="Helvetica Neue" pitchFamily="2" charset="0"/>
              </a:defRPr>
            </a:lvl1pPr>
          </a:lstStyle>
          <a:p>
            <a:fld id="{308FAEA7-0C3C-4CCF-BA6B-669D7915826F}" type="slidenum">
              <a:rPr lang="en-US" smtClean="0"/>
              <a:pPr/>
              <a:t>‹#›</a:t>
            </a:fld>
            <a:endParaRPr lang="en-US" dirty="0"/>
          </a:p>
        </p:txBody>
      </p:sp>
      <p:sp>
        <p:nvSpPr>
          <p:cNvPr id="6" name="Title 5"/>
          <p:cNvSpPr>
            <a:spLocks noGrp="1"/>
          </p:cNvSpPr>
          <p:nvPr>
            <p:ph type="title"/>
          </p:nvPr>
        </p:nvSpPr>
        <p:spPr/>
        <p:txBody>
          <a:bodyPr anchor="t" anchorCtr="0">
            <a:noAutofit/>
          </a:bodyPr>
          <a:lstStyle/>
          <a:p>
            <a:r>
              <a:rPr lang="en-US"/>
              <a:t>Click to edit Master title style</a:t>
            </a:r>
          </a:p>
        </p:txBody>
      </p:sp>
      <p:sp>
        <p:nvSpPr>
          <p:cNvPr id="7" name="Text Placeholder 2">
            <a:extLst>
              <a:ext uri="{FF2B5EF4-FFF2-40B4-BE49-F238E27FC236}">
                <a16:creationId xmlns:a16="http://schemas.microsoft.com/office/drawing/2014/main" id="{945E6CBC-EB90-A842-A818-468AEF8A6CA2}"/>
              </a:ext>
            </a:extLst>
          </p:cNvPr>
          <p:cNvSpPr>
            <a:spLocks noGrp="1"/>
          </p:cNvSpPr>
          <p:nvPr>
            <p:ph type="body" idx="1"/>
          </p:nvPr>
        </p:nvSpPr>
        <p:spPr>
          <a:xfrm>
            <a:off x="1115951" y="2389512"/>
            <a:ext cx="3036324" cy="381829"/>
          </a:xfrm>
        </p:spPr>
        <p:txBody>
          <a:bodyPr anchor="t" anchorCtr="0">
            <a:noAutofit/>
          </a:bodyPr>
          <a:lstStyle>
            <a:lvl1pPr marL="0" indent="0">
              <a:buNone/>
              <a:defRPr sz="1400" b="1">
                <a:solidFill>
                  <a:srgbClr val="57AC35"/>
                </a:solidFill>
              </a:defRPr>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n-US" dirty="0"/>
              <a:t>Click to edit Master text styles</a:t>
            </a:r>
          </a:p>
        </p:txBody>
      </p:sp>
      <p:sp>
        <p:nvSpPr>
          <p:cNvPr id="8" name="Text Placeholder 2">
            <a:extLst>
              <a:ext uri="{FF2B5EF4-FFF2-40B4-BE49-F238E27FC236}">
                <a16:creationId xmlns:a16="http://schemas.microsoft.com/office/drawing/2014/main" id="{EBB8D4DF-24DD-1D4D-AC04-323EE88BB868}"/>
              </a:ext>
            </a:extLst>
          </p:cNvPr>
          <p:cNvSpPr>
            <a:spLocks noGrp="1"/>
          </p:cNvSpPr>
          <p:nvPr>
            <p:ph idx="13" hasCustomPrompt="1"/>
          </p:nvPr>
        </p:nvSpPr>
        <p:spPr>
          <a:xfrm>
            <a:off x="1526441" y="3613831"/>
            <a:ext cx="5684403" cy="1364594"/>
          </a:xfrm>
          <a:prstGeom prst="rect">
            <a:avLst/>
          </a:prstGeom>
        </p:spPr>
        <p:txBody>
          <a:bodyPr vert="horz" lIns="91440" tIns="45720" rIns="91440" bIns="45720" rtlCol="0">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Text Placeholder 12">
            <a:extLst>
              <a:ext uri="{FF2B5EF4-FFF2-40B4-BE49-F238E27FC236}">
                <a16:creationId xmlns:a16="http://schemas.microsoft.com/office/drawing/2014/main" id="{C7BE3D46-2710-C34C-9DD1-E02FADD3B178}"/>
              </a:ext>
            </a:extLst>
          </p:cNvPr>
          <p:cNvSpPr>
            <a:spLocks noGrp="1"/>
          </p:cNvSpPr>
          <p:nvPr>
            <p:ph type="body" sz="quarter" idx="14"/>
          </p:nvPr>
        </p:nvSpPr>
        <p:spPr>
          <a:xfrm>
            <a:off x="1275182" y="2932727"/>
            <a:ext cx="5935662" cy="381829"/>
          </a:xfrm>
        </p:spPr>
        <p:txBody>
          <a:bodyPr>
            <a:noAutofit/>
          </a:bodyPr>
          <a:lstStyle>
            <a:lvl1pPr marL="0" indent="0" algn="l">
              <a:buNone/>
              <a:defRPr b="1"/>
            </a:lvl1pPr>
            <a:lvl2pPr marL="233172" indent="0" algn="l">
              <a:buNone/>
              <a:defRPr/>
            </a:lvl2pPr>
            <a:lvl3pPr marL="466344" indent="0" algn="l">
              <a:buNone/>
              <a:defRPr/>
            </a:lvl3pPr>
            <a:lvl4pPr marL="699516" indent="0" algn="l">
              <a:buNone/>
              <a:defRPr/>
            </a:lvl4pPr>
            <a:lvl5pPr marL="932688" indent="0" algn="l">
              <a:buNone/>
              <a:defRPr/>
            </a:lvl5pPr>
          </a:lstStyle>
          <a:p>
            <a:pPr lvl="0"/>
            <a:r>
              <a:rPr lang="en-US" dirty="0"/>
              <a:t>Click to edit Master text styles</a:t>
            </a:r>
          </a:p>
        </p:txBody>
      </p:sp>
      <p:sp>
        <p:nvSpPr>
          <p:cNvPr id="17" name="Text Placeholder 16">
            <a:extLst>
              <a:ext uri="{FF2B5EF4-FFF2-40B4-BE49-F238E27FC236}">
                <a16:creationId xmlns:a16="http://schemas.microsoft.com/office/drawing/2014/main" id="{682E84B9-3CE9-EA48-8C9B-CCF1B5FA5E0F}"/>
              </a:ext>
            </a:extLst>
          </p:cNvPr>
          <p:cNvSpPr>
            <a:spLocks noGrp="1"/>
          </p:cNvSpPr>
          <p:nvPr>
            <p:ph type="body" sz="quarter" idx="15"/>
          </p:nvPr>
        </p:nvSpPr>
        <p:spPr>
          <a:xfrm>
            <a:off x="1275182" y="3336777"/>
            <a:ext cx="5935662" cy="277054"/>
          </a:xfrm>
        </p:spPr>
        <p:txBody>
          <a:bodyPr>
            <a:noAutofit/>
          </a:bodyPr>
          <a:lstStyle>
            <a:lvl1pPr marL="0" indent="0">
              <a:buNone/>
              <a:defRPr sz="1100"/>
            </a:lvl1pPr>
            <a:lvl2pPr marL="233172" indent="0">
              <a:buNone/>
              <a:defRPr sz="1100"/>
            </a:lvl2pPr>
            <a:lvl3pPr marL="466344" indent="0">
              <a:buNone/>
              <a:defRPr sz="1100"/>
            </a:lvl3pPr>
            <a:lvl4pPr marL="699516" indent="0">
              <a:buNone/>
              <a:defRPr sz="1100"/>
            </a:lvl4pPr>
            <a:lvl5pPr marL="932688" indent="0">
              <a:buNone/>
              <a:defRPr sz="1100"/>
            </a:lvl5pPr>
          </a:lstStyle>
          <a:p>
            <a:pPr lvl="0"/>
            <a:r>
              <a:rPr lang="en-US" dirty="0"/>
              <a:t>Click to edit Master text styles</a:t>
            </a:r>
          </a:p>
        </p:txBody>
      </p:sp>
      <p:sp>
        <p:nvSpPr>
          <p:cNvPr id="19" name="Text Placeholder 18">
            <a:extLst>
              <a:ext uri="{FF2B5EF4-FFF2-40B4-BE49-F238E27FC236}">
                <a16:creationId xmlns:a16="http://schemas.microsoft.com/office/drawing/2014/main" id="{89DFB330-44EA-1A4F-AE4F-288EC1DE87F9}"/>
              </a:ext>
            </a:extLst>
          </p:cNvPr>
          <p:cNvSpPr>
            <a:spLocks noGrp="1"/>
          </p:cNvSpPr>
          <p:nvPr>
            <p:ph type="body" sz="quarter" idx="16"/>
          </p:nvPr>
        </p:nvSpPr>
        <p:spPr>
          <a:xfrm>
            <a:off x="1527175" y="5307013"/>
            <a:ext cx="5683250" cy="1887537"/>
          </a:xfrm>
        </p:spPr>
        <p:txBody>
          <a:bodyPr>
            <a:noAutofit/>
          </a:bodyPr>
          <a:lstStyle>
            <a:lvl1pPr marL="228600" indent="-228600">
              <a:buSzPct val="125000"/>
              <a:buFont typeface="+mj-lt"/>
              <a:buAutoNum type="arabicPeriod"/>
              <a:defRPr/>
            </a:lvl1pPr>
            <a:lvl2pPr marL="461772" indent="-228600">
              <a:buSzPct val="125000"/>
              <a:buFont typeface="+mj-lt"/>
              <a:buAutoNum type="arabicPeriod"/>
              <a:defRPr/>
            </a:lvl2pPr>
            <a:lvl3pPr marL="694944" indent="-228600">
              <a:buSzPct val="125000"/>
              <a:buFont typeface="+mj-lt"/>
              <a:buAutoNum type="arabicPeriod"/>
              <a:defRPr/>
            </a:lvl3pPr>
            <a:lvl4pPr marL="928116" indent="-228600">
              <a:buSzPct val="125000"/>
              <a:buFont typeface="+mj-lt"/>
              <a:buAutoNum type="arabicPeriod"/>
              <a:defRPr/>
            </a:lvl4pPr>
            <a:lvl5pPr marL="1161288" indent="-228600">
              <a:buSzPct val="125000"/>
              <a:buFont typeface="+mj-lt"/>
              <a:buAutoNum type="arabicPeriod"/>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830840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115951" y="1948856"/>
            <a:ext cx="6184259" cy="381829"/>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1115951" y="2798783"/>
            <a:ext cx="6079328" cy="5941162"/>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4" name="Picture 3">
            <a:extLst>
              <a:ext uri="{FF2B5EF4-FFF2-40B4-BE49-F238E27FC236}">
                <a16:creationId xmlns:a16="http://schemas.microsoft.com/office/drawing/2014/main" id="{18F71A53-018E-2A4E-8B92-602039B7C342}"/>
              </a:ext>
            </a:extLst>
          </p:cNvPr>
          <p:cNvPicPr>
            <a:picLocks noChangeAspect="1"/>
          </p:cNvPicPr>
          <p:nvPr userDrawn="1"/>
        </p:nvPicPr>
        <p:blipFill>
          <a:blip r:embed="rId6" cstate="print">
            <a:extLst>
              <a:ext uri="{28A0092B-C50C-407E-A947-70E740481C1C}">
                <a14:useLocalDpi xmlns:a14="http://schemas.microsoft.com/office/drawing/2010/main" val="0"/>
              </a:ext>
            </a:extLst>
          </a:blip>
          <a:srcRect/>
          <a:stretch/>
        </p:blipFill>
        <p:spPr>
          <a:xfrm>
            <a:off x="334895" y="571048"/>
            <a:ext cx="3031490" cy="862330"/>
          </a:xfrm>
          <a:prstGeom prst="rect">
            <a:avLst/>
          </a:prstGeom>
        </p:spPr>
      </p:pic>
      <p:sp>
        <p:nvSpPr>
          <p:cNvPr id="5" name="TextBox 4">
            <a:extLst>
              <a:ext uri="{FF2B5EF4-FFF2-40B4-BE49-F238E27FC236}">
                <a16:creationId xmlns:a16="http://schemas.microsoft.com/office/drawing/2014/main" id="{BD0D6506-2AAD-E04B-9AD9-EB8A9EEA64FF}"/>
              </a:ext>
            </a:extLst>
          </p:cNvPr>
          <p:cNvSpPr txBox="1"/>
          <p:nvPr userDrawn="1"/>
        </p:nvSpPr>
        <p:spPr>
          <a:xfrm>
            <a:off x="1115951" y="1318455"/>
            <a:ext cx="2933700" cy="307777"/>
          </a:xfrm>
          <a:prstGeom prst="rect">
            <a:avLst/>
          </a:prstGeom>
          <a:noFill/>
        </p:spPr>
        <p:txBody>
          <a:bodyPr wrap="square" rtlCol="0">
            <a:spAutoFit/>
          </a:bodyPr>
          <a:lstStyle/>
          <a:p>
            <a:r>
              <a:rPr lang="en-US" sz="1400" b="1" dirty="0">
                <a:solidFill>
                  <a:srgbClr val="656263"/>
                </a:solidFill>
                <a:latin typeface="Helvetica Neue" pitchFamily="2" charset="0"/>
              </a:rPr>
              <a:t>The Library E-Reader App</a:t>
            </a:r>
          </a:p>
        </p:txBody>
      </p:sp>
    </p:spTree>
    <p:extLst>
      <p:ext uri="{BB962C8B-B14F-4D97-AF65-F5344CB8AC3E}">
        <p14:creationId xmlns:p14="http://schemas.microsoft.com/office/powerpoint/2010/main" val="627891691"/>
      </p:ext>
    </p:extLst>
  </p:cSld>
  <p:clrMap bg1="lt1" tx1="dk1" bg2="lt2" tx2="dk2" accent1="accent1" accent2="accent2" accent3="accent3" accent4="accent4" accent5="accent5" accent6="accent6" hlink="hlink" folHlink="folHlink"/>
  <p:sldLayoutIdLst>
    <p:sldLayoutId id="2147483675" r:id="rId1"/>
    <p:sldLayoutId id="2147483677" r:id="rId2"/>
    <p:sldLayoutId id="2147483678" r:id="rId3"/>
    <p:sldLayoutId id="2147483679" r:id="rId4"/>
  </p:sldLayoutIdLst>
  <p:txStyles>
    <p:titleStyle>
      <a:lvl1pPr algn="l" defTabSz="777240" rtl="0" eaLnBrk="1" latinLnBrk="0" hangingPunct="1">
        <a:lnSpc>
          <a:spcPct val="90000"/>
        </a:lnSpc>
        <a:spcBef>
          <a:spcPct val="0"/>
        </a:spcBef>
        <a:buNone/>
        <a:defRPr sz="1800" b="1" kern="1200" cap="none" baseline="0">
          <a:solidFill>
            <a:srgbClr val="1B385E"/>
          </a:solidFill>
          <a:latin typeface="Helvetica Neue" pitchFamily="2" charset="0"/>
          <a:ea typeface="+mj-ea"/>
          <a:cs typeface="+mj-cs"/>
        </a:defRPr>
      </a:lvl1pPr>
    </p:titleStyle>
    <p:bodyStyle>
      <a:lvl1pPr marL="155448" indent="-155448" algn="l" defTabSz="777240" rtl="0" eaLnBrk="1" latinLnBrk="0" hangingPunct="1">
        <a:lnSpc>
          <a:spcPct val="90000"/>
        </a:lnSpc>
        <a:spcBef>
          <a:spcPts val="1020"/>
        </a:spcBef>
        <a:buClr>
          <a:srgbClr val="57AC35"/>
        </a:buClr>
        <a:buSzPct val="100000"/>
        <a:buFont typeface="Wingdings" pitchFamily="2" charset="2"/>
        <a:buChar char="§"/>
        <a:defRPr sz="1200" kern="1200" baseline="0">
          <a:solidFill>
            <a:srgbClr val="1B385E"/>
          </a:solidFill>
          <a:latin typeface="Helvetica Neue" pitchFamily="2" charset="0"/>
          <a:ea typeface="+mn-ea"/>
          <a:cs typeface="+mn-cs"/>
        </a:defRPr>
      </a:lvl1pPr>
      <a:lvl2pPr marL="388620" indent="-155448" algn="l" defTabSz="777240" rtl="0" eaLnBrk="1" latinLnBrk="0" hangingPunct="1">
        <a:lnSpc>
          <a:spcPct val="90000"/>
        </a:lnSpc>
        <a:spcBef>
          <a:spcPts val="340"/>
        </a:spcBef>
        <a:spcAft>
          <a:spcPts val="170"/>
        </a:spcAft>
        <a:buClr>
          <a:srgbClr val="57AC35"/>
        </a:buClr>
        <a:buSzPct val="100000"/>
        <a:buFont typeface="Wingdings" pitchFamily="2" charset="2"/>
        <a:buChar char="§"/>
        <a:defRPr sz="1200" kern="1200" baseline="0">
          <a:solidFill>
            <a:srgbClr val="1B385E"/>
          </a:solidFill>
          <a:latin typeface="Helvetica Neue" pitchFamily="2" charset="0"/>
          <a:ea typeface="+mn-ea"/>
          <a:cs typeface="+mn-cs"/>
        </a:defRPr>
      </a:lvl2pPr>
      <a:lvl3pPr marL="621792" indent="-155448" algn="l" defTabSz="777240" rtl="0" eaLnBrk="1" latinLnBrk="0" hangingPunct="1">
        <a:lnSpc>
          <a:spcPct val="90000"/>
        </a:lnSpc>
        <a:spcBef>
          <a:spcPts val="340"/>
        </a:spcBef>
        <a:spcAft>
          <a:spcPts val="170"/>
        </a:spcAft>
        <a:buClr>
          <a:srgbClr val="57AC35"/>
        </a:buClr>
        <a:buSzPct val="100000"/>
        <a:buFont typeface="Wingdings" pitchFamily="2" charset="2"/>
        <a:buChar char="§"/>
        <a:defRPr sz="1200" kern="1200" baseline="0">
          <a:solidFill>
            <a:srgbClr val="1B385E"/>
          </a:solidFill>
          <a:latin typeface="Helvetica Neue" pitchFamily="2" charset="0"/>
          <a:ea typeface="+mn-ea"/>
          <a:cs typeface="+mn-cs"/>
        </a:defRPr>
      </a:lvl3pPr>
      <a:lvl4pPr marL="854964" indent="-155448" algn="l" defTabSz="777240" rtl="0" eaLnBrk="1" latinLnBrk="0" hangingPunct="1">
        <a:lnSpc>
          <a:spcPct val="90000"/>
        </a:lnSpc>
        <a:spcBef>
          <a:spcPts val="340"/>
        </a:spcBef>
        <a:spcAft>
          <a:spcPts val="170"/>
        </a:spcAft>
        <a:buClr>
          <a:srgbClr val="57AC35"/>
        </a:buClr>
        <a:buSzPct val="100000"/>
        <a:buFont typeface="Wingdings" pitchFamily="2" charset="2"/>
        <a:buChar char="§"/>
        <a:defRPr sz="1200" kern="1200" baseline="0">
          <a:solidFill>
            <a:srgbClr val="1B385E"/>
          </a:solidFill>
          <a:latin typeface="Helvetica Neue" pitchFamily="2" charset="0"/>
          <a:ea typeface="+mn-ea"/>
          <a:cs typeface="+mn-cs"/>
        </a:defRPr>
      </a:lvl4pPr>
      <a:lvl5pPr marL="1088136" indent="-155448" algn="l" defTabSz="777240" rtl="0" eaLnBrk="1" latinLnBrk="0" hangingPunct="1">
        <a:lnSpc>
          <a:spcPct val="90000"/>
        </a:lnSpc>
        <a:spcBef>
          <a:spcPts val="340"/>
        </a:spcBef>
        <a:spcAft>
          <a:spcPts val="170"/>
        </a:spcAft>
        <a:buClr>
          <a:srgbClr val="57AC35"/>
        </a:buClr>
        <a:buSzPct val="100000"/>
        <a:buFont typeface="Wingdings" pitchFamily="2" charset="2"/>
        <a:buChar char="§"/>
        <a:defRPr sz="1200" kern="1200" baseline="0">
          <a:solidFill>
            <a:srgbClr val="1B385E"/>
          </a:solidFill>
          <a:latin typeface="Helvetica Neue" pitchFamily="2" charset="0"/>
          <a:ea typeface="+mn-ea"/>
          <a:cs typeface="+mn-cs"/>
        </a:defRPr>
      </a:lvl5pPr>
      <a:lvl6pPr marL="1360000" indent="-194310" algn="l" defTabSz="777240" rtl="0" eaLnBrk="1" latinLnBrk="0" hangingPunct="1">
        <a:lnSpc>
          <a:spcPct val="90000"/>
        </a:lnSpc>
        <a:spcBef>
          <a:spcPts val="340"/>
        </a:spcBef>
        <a:spcAft>
          <a:spcPts val="170"/>
        </a:spcAft>
        <a:buClr>
          <a:schemeClr val="accent1">
            <a:lumMod val="75000"/>
          </a:schemeClr>
        </a:buClr>
        <a:buSzPct val="85000"/>
        <a:buFont typeface="Wingdings" pitchFamily="2" charset="2"/>
        <a:buChar char="§"/>
        <a:defRPr sz="1360" kern="1200">
          <a:solidFill>
            <a:schemeClr val="tx1"/>
          </a:solidFill>
          <a:latin typeface="+mn-lt"/>
          <a:ea typeface="+mn-ea"/>
          <a:cs typeface="+mn-cs"/>
        </a:defRPr>
      </a:lvl6pPr>
      <a:lvl7pPr marL="1615000" indent="-194310" algn="l" defTabSz="777240" rtl="0" eaLnBrk="1" latinLnBrk="0" hangingPunct="1">
        <a:lnSpc>
          <a:spcPct val="90000"/>
        </a:lnSpc>
        <a:spcBef>
          <a:spcPts val="340"/>
        </a:spcBef>
        <a:spcAft>
          <a:spcPts val="170"/>
        </a:spcAft>
        <a:buClr>
          <a:schemeClr val="accent1">
            <a:lumMod val="75000"/>
          </a:schemeClr>
        </a:buClr>
        <a:buSzPct val="85000"/>
        <a:buFont typeface="Wingdings" pitchFamily="2" charset="2"/>
        <a:buChar char="§"/>
        <a:defRPr sz="1360" kern="1200">
          <a:solidFill>
            <a:schemeClr val="tx1"/>
          </a:solidFill>
          <a:latin typeface="+mn-lt"/>
          <a:ea typeface="+mn-ea"/>
          <a:cs typeface="+mn-cs"/>
        </a:defRPr>
      </a:lvl7pPr>
      <a:lvl8pPr marL="1870000" indent="-194310" algn="l" defTabSz="777240" rtl="0" eaLnBrk="1" latinLnBrk="0" hangingPunct="1">
        <a:lnSpc>
          <a:spcPct val="90000"/>
        </a:lnSpc>
        <a:spcBef>
          <a:spcPts val="340"/>
        </a:spcBef>
        <a:spcAft>
          <a:spcPts val="170"/>
        </a:spcAft>
        <a:buClr>
          <a:schemeClr val="accent1">
            <a:lumMod val="75000"/>
          </a:schemeClr>
        </a:buClr>
        <a:buSzPct val="85000"/>
        <a:buFont typeface="Wingdings" pitchFamily="2" charset="2"/>
        <a:buChar char="§"/>
        <a:defRPr sz="1360" kern="1200">
          <a:solidFill>
            <a:schemeClr val="tx1"/>
          </a:solidFill>
          <a:latin typeface="+mn-lt"/>
          <a:ea typeface="+mn-ea"/>
          <a:cs typeface="+mn-cs"/>
        </a:defRPr>
      </a:lvl8pPr>
      <a:lvl9pPr marL="2125000" indent="-194310" algn="l" defTabSz="777240" rtl="0" eaLnBrk="1" latinLnBrk="0" hangingPunct="1">
        <a:lnSpc>
          <a:spcPct val="90000"/>
        </a:lnSpc>
        <a:spcBef>
          <a:spcPts val="340"/>
        </a:spcBef>
        <a:spcAft>
          <a:spcPts val="170"/>
        </a:spcAft>
        <a:buClr>
          <a:schemeClr val="accent1">
            <a:lumMod val="75000"/>
          </a:schemeClr>
        </a:buClr>
        <a:buSzPct val="85000"/>
        <a:buFont typeface="Wingdings" pitchFamily="2" charset="2"/>
        <a:buChar char="§"/>
        <a:defRPr sz="1360" kern="1200">
          <a:solidFill>
            <a:schemeClr val="tx1"/>
          </a:solidFill>
          <a:latin typeface="+mn-lt"/>
          <a:ea typeface="+mn-ea"/>
          <a:cs typeface="+mn-cs"/>
        </a:defRPr>
      </a:lvl9pPr>
    </p:bodyStyle>
    <p:otherStyle>
      <a:defPPr>
        <a:defRPr lang="en-US"/>
      </a:defPPr>
      <a:lvl1pPr marL="0" algn="l" defTabSz="777240" rtl="0" eaLnBrk="1" latinLnBrk="0" hangingPunct="1">
        <a:defRPr sz="1530" kern="1200">
          <a:solidFill>
            <a:schemeClr val="tx1"/>
          </a:solidFill>
          <a:latin typeface="+mn-lt"/>
          <a:ea typeface="+mn-ea"/>
          <a:cs typeface="+mn-cs"/>
        </a:defRPr>
      </a:lvl1pPr>
      <a:lvl2pPr marL="388620" algn="l" defTabSz="777240" rtl="0" eaLnBrk="1" latinLnBrk="0" hangingPunct="1">
        <a:defRPr sz="1530" kern="1200">
          <a:solidFill>
            <a:schemeClr val="tx1"/>
          </a:solidFill>
          <a:latin typeface="+mn-lt"/>
          <a:ea typeface="+mn-ea"/>
          <a:cs typeface="+mn-cs"/>
        </a:defRPr>
      </a:lvl2pPr>
      <a:lvl3pPr marL="777240" algn="l" defTabSz="777240" rtl="0" eaLnBrk="1" latinLnBrk="0" hangingPunct="1">
        <a:defRPr sz="1530" kern="1200">
          <a:solidFill>
            <a:schemeClr val="tx1"/>
          </a:solidFill>
          <a:latin typeface="+mn-lt"/>
          <a:ea typeface="+mn-ea"/>
          <a:cs typeface="+mn-cs"/>
        </a:defRPr>
      </a:lvl3pPr>
      <a:lvl4pPr marL="1165860" algn="l" defTabSz="777240" rtl="0" eaLnBrk="1" latinLnBrk="0" hangingPunct="1">
        <a:defRPr sz="1530" kern="1200">
          <a:solidFill>
            <a:schemeClr val="tx1"/>
          </a:solidFill>
          <a:latin typeface="+mn-lt"/>
          <a:ea typeface="+mn-ea"/>
          <a:cs typeface="+mn-cs"/>
        </a:defRPr>
      </a:lvl4pPr>
      <a:lvl5pPr marL="1554480" algn="l" defTabSz="777240" rtl="0" eaLnBrk="1" latinLnBrk="0" hangingPunct="1">
        <a:defRPr sz="1530" kern="1200">
          <a:solidFill>
            <a:schemeClr val="tx1"/>
          </a:solidFill>
          <a:latin typeface="+mn-lt"/>
          <a:ea typeface="+mn-ea"/>
          <a:cs typeface="+mn-cs"/>
        </a:defRPr>
      </a:lvl5pPr>
      <a:lvl6pPr marL="1943100" algn="l" defTabSz="777240" rtl="0" eaLnBrk="1" latinLnBrk="0" hangingPunct="1">
        <a:defRPr sz="1530" kern="1200">
          <a:solidFill>
            <a:schemeClr val="tx1"/>
          </a:solidFill>
          <a:latin typeface="+mn-lt"/>
          <a:ea typeface="+mn-ea"/>
          <a:cs typeface="+mn-cs"/>
        </a:defRPr>
      </a:lvl6pPr>
      <a:lvl7pPr marL="2331720" algn="l" defTabSz="777240" rtl="0" eaLnBrk="1" latinLnBrk="0" hangingPunct="1">
        <a:defRPr sz="1530" kern="1200">
          <a:solidFill>
            <a:schemeClr val="tx1"/>
          </a:solidFill>
          <a:latin typeface="+mn-lt"/>
          <a:ea typeface="+mn-ea"/>
          <a:cs typeface="+mn-cs"/>
        </a:defRPr>
      </a:lvl7pPr>
      <a:lvl8pPr marL="2720340" algn="l" defTabSz="777240" rtl="0" eaLnBrk="1" latinLnBrk="0" hangingPunct="1">
        <a:defRPr sz="1530" kern="1200">
          <a:solidFill>
            <a:schemeClr val="tx1"/>
          </a:solidFill>
          <a:latin typeface="+mn-lt"/>
          <a:ea typeface="+mn-ea"/>
          <a:cs typeface="+mn-cs"/>
        </a:defRPr>
      </a:lvl8pPr>
      <a:lvl9pPr marL="3108960" algn="l" defTabSz="777240" rtl="0" eaLnBrk="1" latinLnBrk="0" hangingPunct="1">
        <a:defRPr sz="153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1BE6A2-F98F-2A41-8CE3-0C438B4CFAB3}"/>
              </a:ext>
            </a:extLst>
          </p:cNvPr>
          <p:cNvSpPr>
            <a:spLocks noGrp="1"/>
          </p:cNvSpPr>
          <p:nvPr>
            <p:ph type="title"/>
          </p:nvPr>
        </p:nvSpPr>
        <p:spPr>
          <a:xfrm>
            <a:off x="548640" y="2027578"/>
            <a:ext cx="6184259" cy="381829"/>
          </a:xfrm>
        </p:spPr>
        <p:txBody>
          <a:bodyPr/>
          <a:lstStyle/>
          <a:p>
            <a:r>
              <a:rPr lang="en-US" dirty="0"/>
              <a:t>Getting Started with </a:t>
            </a:r>
            <a:r>
              <a:rPr lang="en-US" dirty="0" err="1"/>
              <a:t>SimplyE</a:t>
            </a:r>
            <a:endParaRPr lang="en-US" dirty="0"/>
          </a:p>
        </p:txBody>
      </p:sp>
      <p:sp>
        <p:nvSpPr>
          <p:cNvPr id="3" name="Text Placeholder 2">
            <a:extLst>
              <a:ext uri="{FF2B5EF4-FFF2-40B4-BE49-F238E27FC236}">
                <a16:creationId xmlns:a16="http://schemas.microsoft.com/office/drawing/2014/main" id="{AAD6C61E-B17E-C948-B20B-86AEC0C33D4A}"/>
              </a:ext>
            </a:extLst>
          </p:cNvPr>
          <p:cNvSpPr>
            <a:spLocks noGrp="1"/>
          </p:cNvSpPr>
          <p:nvPr>
            <p:ph type="body" idx="1"/>
          </p:nvPr>
        </p:nvSpPr>
        <p:spPr>
          <a:xfrm>
            <a:off x="548640" y="2358626"/>
            <a:ext cx="3108960" cy="311279"/>
          </a:xfrm>
        </p:spPr>
        <p:txBody>
          <a:bodyPr/>
          <a:lstStyle/>
          <a:p>
            <a:r>
              <a:rPr lang="en-US" dirty="0">
                <a:solidFill>
                  <a:srgbClr val="579A35"/>
                </a:solidFill>
              </a:rPr>
              <a:t>Device Compatibility</a:t>
            </a:r>
          </a:p>
        </p:txBody>
      </p:sp>
      <p:sp>
        <p:nvSpPr>
          <p:cNvPr id="5" name="Text Placeholder 4">
            <a:extLst>
              <a:ext uri="{FF2B5EF4-FFF2-40B4-BE49-F238E27FC236}">
                <a16:creationId xmlns:a16="http://schemas.microsoft.com/office/drawing/2014/main" id="{235EC437-9836-6F40-8345-4EB9D92E1161}"/>
              </a:ext>
            </a:extLst>
          </p:cNvPr>
          <p:cNvSpPr>
            <a:spLocks noGrp="1"/>
          </p:cNvSpPr>
          <p:nvPr>
            <p:ph type="body" sz="quarter" idx="14"/>
          </p:nvPr>
        </p:nvSpPr>
        <p:spPr>
          <a:xfrm>
            <a:off x="548640" y="2604713"/>
            <a:ext cx="3664545" cy="2402704"/>
          </a:xfrm>
        </p:spPr>
        <p:txBody>
          <a:bodyPr>
            <a:noAutofit/>
          </a:bodyPr>
          <a:lstStyle/>
          <a:p>
            <a:r>
              <a:rPr lang="en-US" dirty="0"/>
              <a:t>Apple iOS</a:t>
            </a:r>
          </a:p>
          <a:p>
            <a:pPr marL="171450" lvl="0" indent="-171450">
              <a:lnSpc>
                <a:spcPct val="100000"/>
              </a:lnSpc>
              <a:spcBef>
                <a:spcPts val="420"/>
              </a:spcBef>
              <a:buClr>
                <a:srgbClr val="1B385E"/>
              </a:buClr>
              <a:buFont typeface="Wingdings" pitchFamily="2" charset="2"/>
              <a:buChar char="§"/>
            </a:pPr>
            <a:r>
              <a:rPr lang="en-US" b="0" dirty="0"/>
              <a:t>Recommended: iOS 13+</a:t>
            </a:r>
          </a:p>
          <a:p>
            <a:pPr marL="171450" lvl="0" indent="-171450">
              <a:lnSpc>
                <a:spcPct val="100000"/>
              </a:lnSpc>
              <a:spcBef>
                <a:spcPts val="420"/>
              </a:spcBef>
              <a:buClr>
                <a:srgbClr val="1B385E"/>
              </a:buClr>
              <a:buFont typeface="Wingdings" pitchFamily="2" charset="2"/>
              <a:buChar char="§"/>
            </a:pPr>
            <a:r>
              <a:rPr lang="en-US" b="0" dirty="0"/>
              <a:t>Minimum: iOS 10</a:t>
            </a:r>
          </a:p>
          <a:p>
            <a:pPr>
              <a:lnSpc>
                <a:spcPct val="100000"/>
              </a:lnSpc>
              <a:spcBef>
                <a:spcPts val="420"/>
              </a:spcBef>
            </a:pPr>
            <a:r>
              <a:rPr lang="en-US" dirty="0"/>
              <a:t>Android</a:t>
            </a:r>
          </a:p>
          <a:p>
            <a:pPr marL="171450" lvl="0" indent="-171450">
              <a:lnSpc>
                <a:spcPct val="100000"/>
              </a:lnSpc>
              <a:spcBef>
                <a:spcPts val="420"/>
              </a:spcBef>
              <a:buClr>
                <a:srgbClr val="1B385E"/>
              </a:buClr>
              <a:buFont typeface="Wingdings" pitchFamily="2" charset="2"/>
              <a:buChar char="§"/>
            </a:pPr>
            <a:r>
              <a:rPr lang="en-US" b="0" dirty="0"/>
              <a:t>Recommended: Android 10 API 29 and above</a:t>
            </a:r>
          </a:p>
          <a:p>
            <a:pPr marL="171450" lvl="0" indent="-171450">
              <a:lnSpc>
                <a:spcPct val="100000"/>
              </a:lnSpc>
              <a:spcBef>
                <a:spcPts val="420"/>
              </a:spcBef>
              <a:buClr>
                <a:srgbClr val="1B385E"/>
              </a:buClr>
              <a:buFont typeface="Wingdings" pitchFamily="2" charset="2"/>
              <a:buChar char="§"/>
            </a:pPr>
            <a:r>
              <a:rPr lang="en-US" b="0" dirty="0"/>
              <a:t>Minimum: Android 5.0 Lollipop (some users will still have issues if they cannot update their devices)</a:t>
            </a:r>
          </a:p>
          <a:p>
            <a:pPr marL="171450" lvl="0" indent="-171450">
              <a:lnSpc>
                <a:spcPct val="100000"/>
              </a:lnSpc>
              <a:buFont typeface="Wingdings" pitchFamily="2" charset="2"/>
              <a:buChar char="§"/>
            </a:pPr>
            <a:endParaRPr lang="en-US" b="0" dirty="0"/>
          </a:p>
          <a:p>
            <a:endParaRPr lang="en-US" dirty="0"/>
          </a:p>
        </p:txBody>
      </p:sp>
      <p:sp>
        <p:nvSpPr>
          <p:cNvPr id="12" name="Rectangle 11">
            <a:extLst>
              <a:ext uri="{FF2B5EF4-FFF2-40B4-BE49-F238E27FC236}">
                <a16:creationId xmlns:a16="http://schemas.microsoft.com/office/drawing/2014/main" id="{F2181D39-3075-9D45-A076-9668B0B9FF5A}"/>
              </a:ext>
            </a:extLst>
          </p:cNvPr>
          <p:cNvSpPr/>
          <p:nvPr/>
        </p:nvSpPr>
        <p:spPr>
          <a:xfrm>
            <a:off x="4235728" y="2604713"/>
            <a:ext cx="2988032" cy="1807674"/>
          </a:xfrm>
          <a:prstGeom prst="rect">
            <a:avLst/>
          </a:prstGeom>
        </p:spPr>
        <p:txBody>
          <a:bodyPr wrap="square">
            <a:spAutoFit/>
          </a:bodyPr>
          <a:lstStyle/>
          <a:p>
            <a:pPr lvl="0" defTabSz="777240">
              <a:lnSpc>
                <a:spcPct val="90000"/>
              </a:lnSpc>
              <a:spcBef>
                <a:spcPts val="1020"/>
              </a:spcBef>
              <a:buClr>
                <a:srgbClr val="57AC35"/>
              </a:buClr>
              <a:buSzPct val="100000"/>
            </a:pPr>
            <a:r>
              <a:rPr lang="en-US" sz="1200" b="1" dirty="0">
                <a:solidFill>
                  <a:srgbClr val="1B385E"/>
                </a:solidFill>
                <a:latin typeface="Helvetica Neue" pitchFamily="2" charset="0"/>
              </a:rPr>
              <a:t>Not Compatible</a:t>
            </a:r>
          </a:p>
          <a:p>
            <a:pPr marL="171450" lvl="0" indent="-171450" defTabSz="777240">
              <a:spcBef>
                <a:spcPts val="420"/>
              </a:spcBef>
              <a:buClr>
                <a:srgbClr val="1B385E"/>
              </a:buClr>
              <a:buSzPct val="100000"/>
              <a:buFont typeface="Wingdings" pitchFamily="2" charset="2"/>
              <a:buChar char="§"/>
            </a:pPr>
            <a:r>
              <a:rPr lang="en-US" sz="1200" dirty="0">
                <a:solidFill>
                  <a:srgbClr val="1B385E"/>
                </a:solidFill>
                <a:latin typeface="Helvetica Neue" pitchFamily="2" charset="0"/>
              </a:rPr>
              <a:t>Any iOS devices using iOS 9.3.6 or older</a:t>
            </a:r>
          </a:p>
          <a:p>
            <a:pPr marL="171450" lvl="0" indent="-171450" defTabSz="777240">
              <a:spcBef>
                <a:spcPts val="420"/>
              </a:spcBef>
              <a:buClr>
                <a:srgbClr val="1B385E"/>
              </a:buClr>
              <a:buSzPct val="100000"/>
              <a:buFont typeface="Wingdings" pitchFamily="2" charset="2"/>
              <a:buChar char="§"/>
            </a:pPr>
            <a:r>
              <a:rPr lang="en-US" sz="1200" dirty="0">
                <a:solidFill>
                  <a:srgbClr val="1B385E"/>
                </a:solidFill>
                <a:latin typeface="Helvetica Neue" pitchFamily="2" charset="0"/>
              </a:rPr>
              <a:t>Any Android devices using Android 4.4.4 or older</a:t>
            </a:r>
          </a:p>
          <a:p>
            <a:pPr marL="171450" lvl="0" indent="-171450" defTabSz="777240">
              <a:spcBef>
                <a:spcPts val="420"/>
              </a:spcBef>
              <a:buClr>
                <a:srgbClr val="1B385E"/>
              </a:buClr>
              <a:buSzPct val="100000"/>
              <a:buFont typeface="Wingdings" pitchFamily="2" charset="2"/>
              <a:buChar char="§"/>
            </a:pPr>
            <a:r>
              <a:rPr lang="en-US" sz="1200" dirty="0">
                <a:solidFill>
                  <a:srgbClr val="1B385E"/>
                </a:solidFill>
                <a:latin typeface="Helvetica Neue" pitchFamily="2" charset="0"/>
              </a:rPr>
              <a:t>Nook e-readers</a:t>
            </a:r>
          </a:p>
          <a:p>
            <a:pPr marL="171450" lvl="0" indent="-171450" defTabSz="777240">
              <a:spcBef>
                <a:spcPts val="420"/>
              </a:spcBef>
              <a:buClr>
                <a:srgbClr val="1B385E"/>
              </a:buClr>
              <a:buSzPct val="100000"/>
              <a:buFont typeface="Wingdings" pitchFamily="2" charset="2"/>
              <a:buChar char="§"/>
            </a:pPr>
            <a:r>
              <a:rPr lang="en-US" sz="1200" dirty="0">
                <a:solidFill>
                  <a:srgbClr val="1B385E"/>
                </a:solidFill>
                <a:latin typeface="Helvetica Neue" pitchFamily="2" charset="0"/>
              </a:rPr>
              <a:t>Kindle e-readers and tablets</a:t>
            </a:r>
          </a:p>
          <a:p>
            <a:pPr marL="171450" lvl="0" indent="-171450" defTabSz="777240">
              <a:spcBef>
                <a:spcPts val="420"/>
              </a:spcBef>
              <a:buClr>
                <a:srgbClr val="1B385E"/>
              </a:buClr>
              <a:buSzPct val="100000"/>
              <a:buFont typeface="Wingdings" pitchFamily="2" charset="2"/>
              <a:buChar char="§"/>
            </a:pPr>
            <a:r>
              <a:rPr lang="en-US" sz="1200" dirty="0">
                <a:solidFill>
                  <a:srgbClr val="1B385E"/>
                </a:solidFill>
                <a:latin typeface="Helvetica Neue" pitchFamily="2" charset="0"/>
              </a:rPr>
              <a:t>Kobo e-readers </a:t>
            </a:r>
          </a:p>
        </p:txBody>
      </p:sp>
      <p:sp>
        <p:nvSpPr>
          <p:cNvPr id="13" name="Title 1">
            <a:extLst>
              <a:ext uri="{FF2B5EF4-FFF2-40B4-BE49-F238E27FC236}">
                <a16:creationId xmlns:a16="http://schemas.microsoft.com/office/drawing/2014/main" id="{E5E1926B-C5EE-D14B-ADD3-DB286DF57E8F}"/>
              </a:ext>
            </a:extLst>
          </p:cNvPr>
          <p:cNvSpPr txBox="1">
            <a:spLocks/>
          </p:cNvSpPr>
          <p:nvPr/>
        </p:nvSpPr>
        <p:spPr>
          <a:xfrm>
            <a:off x="548640" y="4619902"/>
            <a:ext cx="6184259" cy="381829"/>
          </a:xfrm>
          <a:prstGeom prst="rect">
            <a:avLst/>
          </a:prstGeom>
        </p:spPr>
        <p:txBody>
          <a:bodyPr vert="horz" lIns="91440" tIns="45720" rIns="91440" bIns="45720" rtlCol="0" anchor="t" anchorCtr="0">
            <a:noAutofit/>
          </a:bodyPr>
          <a:lstStyle>
            <a:lvl1pPr algn="l" defTabSz="777240" rtl="0" eaLnBrk="1" latinLnBrk="0" hangingPunct="1">
              <a:lnSpc>
                <a:spcPct val="90000"/>
              </a:lnSpc>
              <a:spcBef>
                <a:spcPct val="0"/>
              </a:spcBef>
              <a:buNone/>
              <a:defRPr sz="1800" b="1" kern="1200" cap="none" baseline="0">
                <a:solidFill>
                  <a:srgbClr val="1B385E"/>
                </a:solidFill>
                <a:latin typeface="Helvetica Neue" pitchFamily="2" charset="0"/>
                <a:ea typeface="+mj-ea"/>
                <a:cs typeface="+mj-cs"/>
              </a:defRPr>
            </a:lvl1pPr>
          </a:lstStyle>
          <a:p>
            <a:r>
              <a:rPr lang="en-US" dirty="0"/>
              <a:t>Quick Start Guide</a:t>
            </a:r>
          </a:p>
        </p:txBody>
      </p:sp>
      <p:sp>
        <p:nvSpPr>
          <p:cNvPr id="15" name="Text Placeholder 5">
            <a:extLst>
              <a:ext uri="{FF2B5EF4-FFF2-40B4-BE49-F238E27FC236}">
                <a16:creationId xmlns:a16="http://schemas.microsoft.com/office/drawing/2014/main" id="{F28B1ED2-87BB-DF4B-9773-E21109BB379C}"/>
              </a:ext>
            </a:extLst>
          </p:cNvPr>
          <p:cNvSpPr>
            <a:spLocks noGrp="1"/>
          </p:cNvSpPr>
          <p:nvPr>
            <p:ph type="body" sz="quarter" idx="15"/>
          </p:nvPr>
        </p:nvSpPr>
        <p:spPr>
          <a:xfrm>
            <a:off x="548640" y="4876176"/>
            <a:ext cx="6675120" cy="4523888"/>
          </a:xfrm>
        </p:spPr>
        <p:txBody>
          <a:bodyPr/>
          <a:lstStyle/>
          <a:p>
            <a:pPr lvl="0" defTabSz="914400">
              <a:lnSpc>
                <a:spcPct val="100000"/>
              </a:lnSpc>
              <a:buClrTx/>
              <a:buSzTx/>
            </a:pPr>
            <a:r>
              <a:rPr lang="en-US" sz="1400" b="1" dirty="0">
                <a:solidFill>
                  <a:srgbClr val="579A35"/>
                </a:solidFill>
                <a:ea typeface="Helvetica Neue Condensed" panose="02000503000000020004" pitchFamily="2" charset="0"/>
                <a:cs typeface="Helvetica Neue Condensed" panose="02000503000000020004" pitchFamily="2" charset="0"/>
              </a:rPr>
              <a:t>Installing the App &amp; Logging In</a:t>
            </a:r>
            <a:br>
              <a:rPr lang="en-US" sz="1400" b="1" dirty="0">
                <a:solidFill>
                  <a:srgbClr val="579A35"/>
                </a:solidFill>
                <a:ea typeface="Helvetica Neue Condensed" panose="02000503000000020004" pitchFamily="2" charset="0"/>
                <a:cs typeface="Helvetica Neue Condensed" panose="02000503000000020004" pitchFamily="2" charset="0"/>
              </a:rPr>
            </a:br>
            <a:r>
              <a:rPr lang="en-US" b="1" dirty="0"/>
              <a:t>iOS: </a:t>
            </a:r>
            <a:r>
              <a:rPr lang="en-US" dirty="0"/>
              <a:t>Search the Apple App Store for </a:t>
            </a:r>
            <a:r>
              <a:rPr lang="en-US" i="1" dirty="0" err="1"/>
              <a:t>SimplyE</a:t>
            </a:r>
            <a:r>
              <a:rPr lang="en-US" i="1" dirty="0"/>
              <a:t>. </a:t>
            </a:r>
            <a:r>
              <a:rPr lang="en-US" dirty="0"/>
              <a:t>To begin using the app, open it and choose to </a:t>
            </a:r>
            <a:r>
              <a:rPr lang="en-US" i="1" dirty="0"/>
              <a:t>Find Your Library.</a:t>
            </a:r>
            <a:r>
              <a:rPr lang="en-US" dirty="0"/>
              <a:t> Tap </a:t>
            </a:r>
            <a:r>
              <a:rPr lang="en-US" i="1" dirty="0"/>
              <a:t>Settings</a:t>
            </a:r>
            <a:r>
              <a:rPr lang="en-US" dirty="0"/>
              <a:t> in the bottom right of your screen, choose City of Sundown Library, TX again and log in with your full library card number or barcode number, followed by your PIN or phone. Choose </a:t>
            </a:r>
            <a:r>
              <a:rPr lang="en-US" i="1" dirty="0"/>
              <a:t>Catalog</a:t>
            </a:r>
            <a:r>
              <a:rPr lang="en-US" dirty="0"/>
              <a:t> in the bottom left. Click on the building icon in the top left corner of the screen. Choose City of Sundown Library, TX </a:t>
            </a:r>
          </a:p>
          <a:p>
            <a:pPr lvl="0" defTabSz="914400">
              <a:lnSpc>
                <a:spcPct val="100000"/>
              </a:lnSpc>
              <a:buClrTx/>
              <a:buSzTx/>
            </a:pPr>
            <a:r>
              <a:rPr lang="en-US" b="1" dirty="0"/>
              <a:t>Android: </a:t>
            </a:r>
            <a:r>
              <a:rPr lang="en-US" dirty="0"/>
              <a:t>Search the Google Play Store for </a:t>
            </a:r>
            <a:r>
              <a:rPr lang="en-US" i="1" dirty="0" err="1"/>
              <a:t>SimplyE</a:t>
            </a:r>
            <a:r>
              <a:rPr lang="en-US" i="1" dirty="0"/>
              <a:t>.</a:t>
            </a:r>
            <a:r>
              <a:rPr lang="en-US" dirty="0"/>
              <a:t> To begin using the app, open it and open the menu in the top left corner. Click the arrow and choose </a:t>
            </a:r>
            <a:r>
              <a:rPr lang="en-US" i="1" dirty="0"/>
              <a:t>Manage Accounts</a:t>
            </a:r>
            <a:r>
              <a:rPr lang="en-US" dirty="0"/>
              <a:t>. Choose </a:t>
            </a:r>
            <a:r>
              <a:rPr lang="en-US" i="1" dirty="0"/>
              <a:t>Accounts.</a:t>
            </a:r>
            <a:r>
              <a:rPr lang="en-US" dirty="0"/>
              <a:t> Click the plus sign (+) in the upper right corner. Click on City of Sundown Library, TX . Click on City of Sundown Library, TX again. Log in with your full library card or barcode number, followed  your PIN or phone number. Click Back Arrow twice. Open the menu in the top left corner. Click the arrow and choose City of Sundown Library, TX . Open the menu in the top left corner. Choose </a:t>
            </a:r>
            <a:r>
              <a:rPr lang="en-US" i="1" dirty="0"/>
              <a:t>Catalog</a:t>
            </a:r>
            <a:r>
              <a:rPr lang="en-US" dirty="0"/>
              <a:t>.</a:t>
            </a:r>
          </a:p>
          <a:p>
            <a:pPr>
              <a:lnSpc>
                <a:spcPct val="100000"/>
              </a:lnSpc>
            </a:pPr>
            <a:r>
              <a:rPr lang="en-US" sz="1400" b="1" dirty="0">
                <a:solidFill>
                  <a:srgbClr val="579A35"/>
                </a:solidFill>
              </a:rPr>
              <a:t>Searching and Browsing</a:t>
            </a:r>
            <a:br>
              <a:rPr lang="en-US" sz="1400" b="1" dirty="0">
                <a:solidFill>
                  <a:srgbClr val="579A35"/>
                </a:solidFill>
              </a:rPr>
            </a:br>
            <a:r>
              <a:rPr lang="en-US" b="1" dirty="0"/>
              <a:t>To browse titles</a:t>
            </a:r>
            <a:r>
              <a:rPr lang="en-US" dirty="0"/>
              <a:t>: Tap </a:t>
            </a:r>
            <a:r>
              <a:rPr lang="en-US" i="1" dirty="0"/>
              <a:t>Catalog</a:t>
            </a:r>
            <a:r>
              <a:rPr lang="en-US" dirty="0"/>
              <a:t> (located at the bottom of the screen on iOS or on the top left of the screen on Android), which will display titles in various categories. Swipe from right to left to view the popular and available books in each category (tap the category titles or </a:t>
            </a:r>
            <a:r>
              <a:rPr lang="en-US" i="1" dirty="0"/>
              <a:t>More</a:t>
            </a:r>
            <a:r>
              <a:rPr lang="en-US" dirty="0"/>
              <a:t>... to view all books in a category). After you do this the first time, you can reverse it.</a:t>
            </a:r>
          </a:p>
          <a:p>
            <a:pPr>
              <a:lnSpc>
                <a:spcPct val="100000"/>
              </a:lnSpc>
            </a:pPr>
            <a:r>
              <a:rPr lang="en-US" b="1" dirty="0"/>
              <a:t>To search for a specific author or title</a:t>
            </a:r>
            <a:r>
              <a:rPr lang="en-US" dirty="0"/>
              <a:t>: Tap the search icon in the upper right corner and enter the author or book name. Tap the cover of any book to read its description or download or reserve it.</a:t>
            </a:r>
          </a:p>
          <a:p>
            <a:pPr>
              <a:lnSpc>
                <a:spcPct val="100000"/>
              </a:lnSpc>
            </a:pPr>
            <a:r>
              <a:rPr lang="en-US" sz="1400" b="1" dirty="0">
                <a:solidFill>
                  <a:srgbClr val="579A35"/>
                </a:solidFill>
              </a:rPr>
              <a:t>Sorting &amp; Filtering Results</a:t>
            </a:r>
            <a:br>
              <a:rPr lang="en-US" sz="1400" b="1" dirty="0">
                <a:solidFill>
                  <a:srgbClr val="579A35"/>
                </a:solidFill>
              </a:rPr>
            </a:br>
            <a:r>
              <a:rPr lang="en-US" dirty="0"/>
              <a:t>When viewing all books in a category, you can filter by </a:t>
            </a:r>
            <a:r>
              <a:rPr lang="en-US" i="1" dirty="0"/>
              <a:t>Availability</a:t>
            </a:r>
            <a:r>
              <a:rPr lang="en-US" dirty="0"/>
              <a:t> and </a:t>
            </a:r>
            <a:r>
              <a:rPr lang="en-US" i="1" dirty="0"/>
              <a:t>Collection</a:t>
            </a:r>
            <a:r>
              <a:rPr lang="en-US" dirty="0"/>
              <a:t>, and sort by </a:t>
            </a:r>
            <a:r>
              <a:rPr lang="en-US" i="1" dirty="0"/>
              <a:t>Author, Title, </a:t>
            </a:r>
            <a:r>
              <a:rPr lang="en-US" dirty="0"/>
              <a:t>and </a:t>
            </a:r>
            <a:r>
              <a:rPr lang="en-US" i="1" dirty="0"/>
              <a:t>Recently Added</a:t>
            </a:r>
            <a:r>
              <a:rPr lang="en-US" dirty="0"/>
              <a:t>. You can also filter and sort books in the </a:t>
            </a:r>
            <a:r>
              <a:rPr lang="en-US" i="1" dirty="0"/>
              <a:t>My Books </a:t>
            </a:r>
            <a:r>
              <a:rPr lang="en-US" dirty="0"/>
              <a:t>and </a:t>
            </a:r>
            <a:r>
              <a:rPr lang="en-US" i="1" dirty="0"/>
              <a:t>Reservations</a:t>
            </a:r>
            <a:r>
              <a:rPr lang="en-US" dirty="0"/>
              <a:t> tabs.</a:t>
            </a:r>
          </a:p>
          <a:p>
            <a:pPr>
              <a:lnSpc>
                <a:spcPct val="100000"/>
              </a:lnSpc>
            </a:pPr>
            <a:endParaRPr lang="en-US" b="1" dirty="0">
              <a:solidFill>
                <a:srgbClr val="579A35"/>
              </a:solidFill>
            </a:endParaRPr>
          </a:p>
          <a:p>
            <a:pPr>
              <a:lnSpc>
                <a:spcPct val="100000"/>
              </a:lnSpc>
            </a:pPr>
            <a:endParaRPr lang="en-US" dirty="0"/>
          </a:p>
          <a:p>
            <a:pPr>
              <a:lnSpc>
                <a:spcPct val="100000"/>
              </a:lnSpc>
            </a:pPr>
            <a:endParaRPr lang="en-US" sz="1400" b="1" dirty="0">
              <a:solidFill>
                <a:srgbClr val="579A35"/>
              </a:solidFill>
            </a:endParaRPr>
          </a:p>
          <a:p>
            <a:pPr>
              <a:lnSpc>
                <a:spcPct val="100000"/>
              </a:lnSpc>
            </a:pPr>
            <a:endParaRPr lang="en-US" dirty="0"/>
          </a:p>
          <a:p>
            <a:endParaRPr lang="en-US" dirty="0"/>
          </a:p>
        </p:txBody>
      </p:sp>
      <p:pic>
        <p:nvPicPr>
          <p:cNvPr id="6" name="Picture 5">
            <a:extLst>
              <a:ext uri="{FF2B5EF4-FFF2-40B4-BE49-F238E27FC236}">
                <a16:creationId xmlns:a16="http://schemas.microsoft.com/office/drawing/2014/main" id="{FE6C8C07-DB2B-4FDC-829D-B5790E7CD95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888992" y="444873"/>
            <a:ext cx="1478948" cy="1478948"/>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Tree>
    <p:extLst>
      <p:ext uri="{BB962C8B-B14F-4D97-AF65-F5344CB8AC3E}">
        <p14:creationId xmlns:p14="http://schemas.microsoft.com/office/powerpoint/2010/main" val="2433542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 Placeholder 5">
            <a:extLst>
              <a:ext uri="{FF2B5EF4-FFF2-40B4-BE49-F238E27FC236}">
                <a16:creationId xmlns:a16="http://schemas.microsoft.com/office/drawing/2014/main" id="{5413B159-4CA9-6541-9CB8-A790FDE54943}"/>
              </a:ext>
            </a:extLst>
          </p:cNvPr>
          <p:cNvSpPr txBox="1">
            <a:spLocks/>
          </p:cNvSpPr>
          <p:nvPr/>
        </p:nvSpPr>
        <p:spPr>
          <a:xfrm>
            <a:off x="548640" y="1630477"/>
            <a:ext cx="6691570" cy="3796251"/>
          </a:xfrm>
          <a:prstGeom prst="rect">
            <a:avLst/>
          </a:prstGeom>
        </p:spPr>
        <p:txBody>
          <a:bodyPr vert="horz" lIns="91440" tIns="45720" rIns="91440" bIns="45720" rtlCol="0">
            <a:noAutofit/>
          </a:bodyPr>
          <a:lstStyle>
            <a:lvl1pPr marL="0" indent="0" algn="l" defTabSz="777240" rtl="0" eaLnBrk="1" latinLnBrk="0" hangingPunct="1">
              <a:lnSpc>
                <a:spcPct val="90000"/>
              </a:lnSpc>
              <a:spcBef>
                <a:spcPts val="1020"/>
              </a:spcBef>
              <a:buClr>
                <a:srgbClr val="57AC35"/>
              </a:buClr>
              <a:buSzPct val="100000"/>
              <a:buFont typeface="Wingdings" pitchFamily="2" charset="2"/>
              <a:buNone/>
              <a:defRPr sz="1100" kern="1200" baseline="0">
                <a:solidFill>
                  <a:srgbClr val="1B385E"/>
                </a:solidFill>
                <a:latin typeface="Helvetica Neue" pitchFamily="2" charset="0"/>
                <a:ea typeface="+mn-ea"/>
                <a:cs typeface="+mn-cs"/>
              </a:defRPr>
            </a:lvl1pPr>
            <a:lvl2pPr marL="233172" indent="0" algn="l" defTabSz="777240" rtl="0" eaLnBrk="1" latinLnBrk="0" hangingPunct="1">
              <a:lnSpc>
                <a:spcPct val="90000"/>
              </a:lnSpc>
              <a:spcBef>
                <a:spcPts val="340"/>
              </a:spcBef>
              <a:spcAft>
                <a:spcPts val="170"/>
              </a:spcAft>
              <a:buClr>
                <a:srgbClr val="57AC35"/>
              </a:buClr>
              <a:buSzPct val="100000"/>
              <a:buFont typeface="Wingdings" pitchFamily="2" charset="2"/>
              <a:buNone/>
              <a:defRPr sz="1100" kern="1200" baseline="0">
                <a:solidFill>
                  <a:srgbClr val="1B385E"/>
                </a:solidFill>
                <a:latin typeface="Helvetica Neue" pitchFamily="2" charset="0"/>
                <a:ea typeface="+mn-ea"/>
                <a:cs typeface="+mn-cs"/>
              </a:defRPr>
            </a:lvl2pPr>
            <a:lvl3pPr marL="466344" indent="0" algn="l" defTabSz="777240" rtl="0" eaLnBrk="1" latinLnBrk="0" hangingPunct="1">
              <a:lnSpc>
                <a:spcPct val="90000"/>
              </a:lnSpc>
              <a:spcBef>
                <a:spcPts val="340"/>
              </a:spcBef>
              <a:spcAft>
                <a:spcPts val="170"/>
              </a:spcAft>
              <a:buClr>
                <a:srgbClr val="57AC35"/>
              </a:buClr>
              <a:buSzPct val="100000"/>
              <a:buFont typeface="Wingdings" pitchFamily="2" charset="2"/>
              <a:buNone/>
              <a:defRPr sz="1100" kern="1200" baseline="0">
                <a:solidFill>
                  <a:srgbClr val="1B385E"/>
                </a:solidFill>
                <a:latin typeface="Helvetica Neue" pitchFamily="2" charset="0"/>
                <a:ea typeface="+mn-ea"/>
                <a:cs typeface="+mn-cs"/>
              </a:defRPr>
            </a:lvl3pPr>
            <a:lvl4pPr marL="699516" indent="0" algn="l" defTabSz="777240" rtl="0" eaLnBrk="1" latinLnBrk="0" hangingPunct="1">
              <a:lnSpc>
                <a:spcPct val="90000"/>
              </a:lnSpc>
              <a:spcBef>
                <a:spcPts val="340"/>
              </a:spcBef>
              <a:spcAft>
                <a:spcPts val="170"/>
              </a:spcAft>
              <a:buClr>
                <a:srgbClr val="57AC35"/>
              </a:buClr>
              <a:buSzPct val="100000"/>
              <a:buFont typeface="Wingdings" pitchFamily="2" charset="2"/>
              <a:buNone/>
              <a:defRPr sz="1100" kern="1200" baseline="0">
                <a:solidFill>
                  <a:srgbClr val="1B385E"/>
                </a:solidFill>
                <a:latin typeface="Helvetica Neue" pitchFamily="2" charset="0"/>
                <a:ea typeface="+mn-ea"/>
                <a:cs typeface="+mn-cs"/>
              </a:defRPr>
            </a:lvl4pPr>
            <a:lvl5pPr marL="932688" indent="0" algn="l" defTabSz="777240" rtl="0" eaLnBrk="1" latinLnBrk="0" hangingPunct="1">
              <a:lnSpc>
                <a:spcPct val="90000"/>
              </a:lnSpc>
              <a:spcBef>
                <a:spcPts val="340"/>
              </a:spcBef>
              <a:spcAft>
                <a:spcPts val="170"/>
              </a:spcAft>
              <a:buClr>
                <a:srgbClr val="57AC35"/>
              </a:buClr>
              <a:buSzPct val="100000"/>
              <a:buFont typeface="Wingdings" pitchFamily="2" charset="2"/>
              <a:buNone/>
              <a:defRPr sz="1100" kern="1200" baseline="0">
                <a:solidFill>
                  <a:srgbClr val="1B385E"/>
                </a:solidFill>
                <a:latin typeface="Helvetica Neue" pitchFamily="2" charset="0"/>
                <a:ea typeface="+mn-ea"/>
                <a:cs typeface="+mn-cs"/>
              </a:defRPr>
            </a:lvl5pPr>
            <a:lvl6pPr marL="1360000" indent="-194310" algn="l" defTabSz="777240" rtl="0" eaLnBrk="1" latinLnBrk="0" hangingPunct="1">
              <a:lnSpc>
                <a:spcPct val="90000"/>
              </a:lnSpc>
              <a:spcBef>
                <a:spcPts val="340"/>
              </a:spcBef>
              <a:spcAft>
                <a:spcPts val="170"/>
              </a:spcAft>
              <a:buClr>
                <a:schemeClr val="accent1">
                  <a:lumMod val="75000"/>
                </a:schemeClr>
              </a:buClr>
              <a:buSzPct val="85000"/>
              <a:buFont typeface="Wingdings" pitchFamily="2" charset="2"/>
              <a:buChar char="§"/>
              <a:defRPr sz="1360" kern="1200">
                <a:solidFill>
                  <a:schemeClr val="tx1"/>
                </a:solidFill>
                <a:latin typeface="+mn-lt"/>
                <a:ea typeface="+mn-ea"/>
                <a:cs typeface="+mn-cs"/>
              </a:defRPr>
            </a:lvl6pPr>
            <a:lvl7pPr marL="1615000" indent="-194310" algn="l" defTabSz="777240" rtl="0" eaLnBrk="1" latinLnBrk="0" hangingPunct="1">
              <a:lnSpc>
                <a:spcPct val="90000"/>
              </a:lnSpc>
              <a:spcBef>
                <a:spcPts val="340"/>
              </a:spcBef>
              <a:spcAft>
                <a:spcPts val="170"/>
              </a:spcAft>
              <a:buClr>
                <a:schemeClr val="accent1">
                  <a:lumMod val="75000"/>
                </a:schemeClr>
              </a:buClr>
              <a:buSzPct val="85000"/>
              <a:buFont typeface="Wingdings" pitchFamily="2" charset="2"/>
              <a:buChar char="§"/>
              <a:defRPr sz="1360" kern="1200">
                <a:solidFill>
                  <a:schemeClr val="tx1"/>
                </a:solidFill>
                <a:latin typeface="+mn-lt"/>
                <a:ea typeface="+mn-ea"/>
                <a:cs typeface="+mn-cs"/>
              </a:defRPr>
            </a:lvl7pPr>
            <a:lvl8pPr marL="1870000" indent="-194310" algn="l" defTabSz="777240" rtl="0" eaLnBrk="1" latinLnBrk="0" hangingPunct="1">
              <a:lnSpc>
                <a:spcPct val="90000"/>
              </a:lnSpc>
              <a:spcBef>
                <a:spcPts val="340"/>
              </a:spcBef>
              <a:spcAft>
                <a:spcPts val="170"/>
              </a:spcAft>
              <a:buClr>
                <a:schemeClr val="accent1">
                  <a:lumMod val="75000"/>
                </a:schemeClr>
              </a:buClr>
              <a:buSzPct val="85000"/>
              <a:buFont typeface="Wingdings" pitchFamily="2" charset="2"/>
              <a:buChar char="§"/>
              <a:defRPr sz="1360" kern="1200">
                <a:solidFill>
                  <a:schemeClr val="tx1"/>
                </a:solidFill>
                <a:latin typeface="+mn-lt"/>
                <a:ea typeface="+mn-ea"/>
                <a:cs typeface="+mn-cs"/>
              </a:defRPr>
            </a:lvl8pPr>
            <a:lvl9pPr marL="2125000" indent="-194310" algn="l" defTabSz="777240" rtl="0" eaLnBrk="1" latinLnBrk="0" hangingPunct="1">
              <a:lnSpc>
                <a:spcPct val="90000"/>
              </a:lnSpc>
              <a:spcBef>
                <a:spcPts val="340"/>
              </a:spcBef>
              <a:spcAft>
                <a:spcPts val="170"/>
              </a:spcAft>
              <a:buClr>
                <a:schemeClr val="accent1">
                  <a:lumMod val="75000"/>
                </a:schemeClr>
              </a:buClr>
              <a:buSzPct val="85000"/>
              <a:buFont typeface="Wingdings" pitchFamily="2" charset="2"/>
              <a:buChar char="§"/>
              <a:defRPr sz="1360" kern="1200">
                <a:solidFill>
                  <a:schemeClr val="tx1"/>
                </a:solidFill>
                <a:latin typeface="+mn-lt"/>
                <a:ea typeface="+mn-ea"/>
                <a:cs typeface="+mn-cs"/>
              </a:defRPr>
            </a:lvl9pPr>
          </a:lstStyle>
          <a:p>
            <a:pPr>
              <a:lnSpc>
                <a:spcPct val="100000"/>
              </a:lnSpc>
            </a:pPr>
            <a:r>
              <a:rPr lang="en-US" sz="1400" b="1" dirty="0">
                <a:solidFill>
                  <a:srgbClr val="579A35"/>
                </a:solidFill>
              </a:rPr>
              <a:t>Reading E-Books</a:t>
            </a:r>
            <a:br>
              <a:rPr lang="en-US" sz="1400" b="1" dirty="0">
                <a:solidFill>
                  <a:srgbClr val="579A35"/>
                </a:solidFill>
              </a:rPr>
            </a:br>
            <a:r>
              <a:rPr lang="en-US" dirty="0"/>
              <a:t>Once a book is downloaded, tap the </a:t>
            </a:r>
            <a:r>
              <a:rPr lang="en-US" i="1" dirty="0"/>
              <a:t>Read</a:t>
            </a:r>
            <a:r>
              <a:rPr lang="en-US" dirty="0"/>
              <a:t> button. Turn pages by tapping on the right or left edges of the screen. </a:t>
            </a:r>
          </a:p>
          <a:p>
            <a:pPr>
              <a:lnSpc>
                <a:spcPct val="100000"/>
              </a:lnSpc>
            </a:pPr>
            <a:r>
              <a:rPr lang="en-US" b="1" dirty="0"/>
              <a:t>For iOS: </a:t>
            </a:r>
            <a:r>
              <a:rPr lang="en-US" dirty="0"/>
              <a:t>Tap the center of the screen to open the navigation bar. The table of contents can be found in the upper right corner. Tap </a:t>
            </a:r>
            <a:r>
              <a:rPr lang="en-US" i="1" dirty="0"/>
              <a:t>Tt</a:t>
            </a:r>
            <a:r>
              <a:rPr lang="en-US" dirty="0"/>
              <a:t> to access controls for adjusting text style and size, brightness, and contrast. To exit the title, tap the back arrow (&lt;) in the upper left corner.</a:t>
            </a:r>
          </a:p>
          <a:p>
            <a:pPr>
              <a:lnSpc>
                <a:spcPct val="100000"/>
              </a:lnSpc>
            </a:pPr>
            <a:r>
              <a:rPr lang="en-US" b="1" dirty="0"/>
              <a:t>For Android: </a:t>
            </a:r>
            <a:r>
              <a:rPr lang="en-US" dirty="0"/>
              <a:t>You can find the navigation bar in the top right of the screen. This includes the table of contents and access controls </a:t>
            </a:r>
            <a:r>
              <a:rPr lang="en-US" i="1" dirty="0"/>
              <a:t>(Aa) </a:t>
            </a:r>
            <a:r>
              <a:rPr lang="en-US" dirty="0"/>
              <a:t>for adjusting text style and size, brightness, and contrast. To exit the title, use the “back” functionality of the device.</a:t>
            </a:r>
          </a:p>
          <a:p>
            <a:pPr>
              <a:lnSpc>
                <a:spcPct val="100000"/>
              </a:lnSpc>
            </a:pPr>
            <a:r>
              <a:rPr lang="en-US" sz="1400" b="1" dirty="0">
                <a:solidFill>
                  <a:srgbClr val="579A35"/>
                </a:solidFill>
              </a:rPr>
              <a:t>Accessing New Reservations (Holds) and Borrowed E-Books</a:t>
            </a:r>
            <a:br>
              <a:rPr lang="en-US" sz="1400" b="1" dirty="0">
                <a:solidFill>
                  <a:srgbClr val="579A35"/>
                </a:solidFill>
              </a:rPr>
            </a:br>
            <a:r>
              <a:rPr lang="en-US" dirty="0"/>
              <a:t>In the </a:t>
            </a:r>
            <a:r>
              <a:rPr lang="en-US" i="1" dirty="0"/>
              <a:t>Reservations</a:t>
            </a:r>
            <a:r>
              <a:rPr lang="en-US" dirty="0"/>
              <a:t> and </a:t>
            </a:r>
            <a:r>
              <a:rPr lang="en-US" i="1" dirty="0"/>
              <a:t>My Books </a:t>
            </a:r>
            <a:r>
              <a:rPr lang="en-US" dirty="0"/>
              <a:t>screens, drag the list downwards to check for available reservations or holds and books you may have checked out from another source. E-books downloaded with another app might not be available to view in </a:t>
            </a:r>
            <a:r>
              <a:rPr lang="en-US" dirty="0" err="1"/>
              <a:t>SimplyE</a:t>
            </a:r>
            <a:r>
              <a:rPr lang="en-US" dirty="0"/>
              <a:t>.</a:t>
            </a:r>
          </a:p>
          <a:p>
            <a:pPr>
              <a:lnSpc>
                <a:spcPct val="100000"/>
              </a:lnSpc>
            </a:pPr>
            <a:r>
              <a:rPr lang="en-US" sz="1400" b="1" dirty="0">
                <a:solidFill>
                  <a:srgbClr val="579A35"/>
                </a:solidFill>
              </a:rPr>
              <a:t>Returning E-Books</a:t>
            </a:r>
            <a:br>
              <a:rPr lang="en-US" sz="1400" b="1" dirty="0">
                <a:solidFill>
                  <a:srgbClr val="579A35"/>
                </a:solidFill>
              </a:rPr>
            </a:br>
            <a:r>
              <a:rPr lang="en-US" dirty="0"/>
              <a:t>All borrowed digital titles are automatically returned at the end of their lending periods, so you never have to worry about late fees (exceptions include titles in the public domain, which can stay on your </a:t>
            </a:r>
            <a:r>
              <a:rPr lang="en-US" dirty="0" err="1"/>
              <a:t>SimplyE</a:t>
            </a:r>
            <a:r>
              <a:rPr lang="en-US" dirty="0"/>
              <a:t> bookshelf indefinitely). To return a title early: Go to </a:t>
            </a:r>
            <a:r>
              <a:rPr lang="en-US" i="1" dirty="0"/>
              <a:t>My Books, </a:t>
            </a:r>
            <a:r>
              <a:rPr lang="en-US" dirty="0"/>
              <a:t>tap the title and tap </a:t>
            </a:r>
            <a:r>
              <a:rPr lang="en-US" i="1" dirty="0"/>
              <a:t>Return.</a:t>
            </a:r>
            <a:r>
              <a:rPr lang="en-US" dirty="0"/>
              <a:t> </a:t>
            </a:r>
          </a:p>
          <a:p>
            <a:pPr>
              <a:lnSpc>
                <a:spcPct val="100000"/>
              </a:lnSpc>
            </a:pPr>
            <a:endParaRPr lang="en-US" b="1" dirty="0">
              <a:solidFill>
                <a:srgbClr val="579A35"/>
              </a:solidFill>
            </a:endParaRPr>
          </a:p>
          <a:p>
            <a:pPr>
              <a:lnSpc>
                <a:spcPct val="100000"/>
              </a:lnSpc>
            </a:pPr>
            <a:endParaRPr lang="en-US" dirty="0"/>
          </a:p>
          <a:p>
            <a:pPr>
              <a:lnSpc>
                <a:spcPct val="100000"/>
              </a:lnSpc>
            </a:pPr>
            <a:endParaRPr lang="en-US" sz="1400" b="1" dirty="0">
              <a:solidFill>
                <a:srgbClr val="579A35"/>
              </a:solidFill>
            </a:endParaRPr>
          </a:p>
          <a:p>
            <a:pPr>
              <a:lnSpc>
                <a:spcPct val="100000"/>
              </a:lnSpc>
            </a:pPr>
            <a:endParaRPr lang="en-US" dirty="0"/>
          </a:p>
        </p:txBody>
      </p:sp>
      <p:sp>
        <p:nvSpPr>
          <p:cNvPr id="22" name="Title 1">
            <a:extLst>
              <a:ext uri="{FF2B5EF4-FFF2-40B4-BE49-F238E27FC236}">
                <a16:creationId xmlns:a16="http://schemas.microsoft.com/office/drawing/2014/main" id="{07409D72-40B8-5F40-9BFE-6381F7082397}"/>
              </a:ext>
            </a:extLst>
          </p:cNvPr>
          <p:cNvSpPr>
            <a:spLocks noGrp="1"/>
          </p:cNvSpPr>
          <p:nvPr>
            <p:ph type="title"/>
          </p:nvPr>
        </p:nvSpPr>
        <p:spPr>
          <a:xfrm>
            <a:off x="548640" y="5422644"/>
            <a:ext cx="6184259" cy="381829"/>
          </a:xfrm>
        </p:spPr>
        <p:txBody>
          <a:bodyPr/>
          <a:lstStyle/>
          <a:p>
            <a:r>
              <a:rPr lang="en-US" dirty="0"/>
              <a:t>How to Log In with your Library Card</a:t>
            </a:r>
          </a:p>
        </p:txBody>
      </p:sp>
      <p:sp>
        <p:nvSpPr>
          <p:cNvPr id="23" name="Text Placeholder 2">
            <a:extLst>
              <a:ext uri="{FF2B5EF4-FFF2-40B4-BE49-F238E27FC236}">
                <a16:creationId xmlns:a16="http://schemas.microsoft.com/office/drawing/2014/main" id="{D96457D7-6C6C-8A47-BE1D-4CBECA4A10B3}"/>
              </a:ext>
            </a:extLst>
          </p:cNvPr>
          <p:cNvSpPr>
            <a:spLocks noGrp="1"/>
          </p:cNvSpPr>
          <p:nvPr>
            <p:ph type="body" idx="1"/>
          </p:nvPr>
        </p:nvSpPr>
        <p:spPr>
          <a:xfrm>
            <a:off x="548640" y="5728600"/>
            <a:ext cx="3108960" cy="311279"/>
          </a:xfrm>
        </p:spPr>
        <p:txBody>
          <a:bodyPr/>
          <a:lstStyle/>
          <a:p>
            <a:r>
              <a:rPr lang="en-US" dirty="0">
                <a:solidFill>
                  <a:srgbClr val="579A35"/>
                </a:solidFill>
              </a:rPr>
              <a:t>Apple iOS Devices</a:t>
            </a:r>
          </a:p>
        </p:txBody>
      </p:sp>
      <p:sp>
        <p:nvSpPr>
          <p:cNvPr id="24" name="Text Placeholder 2">
            <a:extLst>
              <a:ext uri="{FF2B5EF4-FFF2-40B4-BE49-F238E27FC236}">
                <a16:creationId xmlns:a16="http://schemas.microsoft.com/office/drawing/2014/main" id="{C3571B36-634F-6A4F-9401-67A552E57FAA}"/>
              </a:ext>
            </a:extLst>
          </p:cNvPr>
          <p:cNvSpPr txBox="1">
            <a:spLocks/>
          </p:cNvSpPr>
          <p:nvPr/>
        </p:nvSpPr>
        <p:spPr>
          <a:xfrm>
            <a:off x="3744725" y="5728600"/>
            <a:ext cx="2632375" cy="376589"/>
          </a:xfrm>
          <a:prstGeom prst="rect">
            <a:avLst/>
          </a:prstGeom>
        </p:spPr>
        <p:txBody>
          <a:bodyPr vert="horz" lIns="91440" tIns="45720" rIns="91440" bIns="45720" rtlCol="0" anchor="t" anchorCtr="0">
            <a:noAutofit/>
          </a:bodyPr>
          <a:lstStyle>
            <a:lvl1pPr marL="0" indent="0" algn="l" defTabSz="777240" rtl="0" eaLnBrk="1" latinLnBrk="0" hangingPunct="1">
              <a:lnSpc>
                <a:spcPct val="90000"/>
              </a:lnSpc>
              <a:spcBef>
                <a:spcPts val="1020"/>
              </a:spcBef>
              <a:buClr>
                <a:srgbClr val="57AC35"/>
              </a:buClr>
              <a:buSzPct val="100000"/>
              <a:buFont typeface="Wingdings" pitchFamily="2" charset="2"/>
              <a:buNone/>
              <a:defRPr sz="1400" b="1" kern="1200" baseline="0">
                <a:solidFill>
                  <a:srgbClr val="57AC35"/>
                </a:solidFill>
                <a:latin typeface="Helvetica Neue" pitchFamily="2" charset="0"/>
                <a:ea typeface="+mn-ea"/>
                <a:cs typeface="+mn-cs"/>
              </a:defRPr>
            </a:lvl1pPr>
            <a:lvl2pPr marL="388620" indent="0" algn="l" defTabSz="777240" rtl="0" eaLnBrk="1" latinLnBrk="0" hangingPunct="1">
              <a:lnSpc>
                <a:spcPct val="90000"/>
              </a:lnSpc>
              <a:spcBef>
                <a:spcPts val="340"/>
              </a:spcBef>
              <a:spcAft>
                <a:spcPts val="170"/>
              </a:spcAft>
              <a:buClr>
                <a:srgbClr val="57AC35"/>
              </a:buClr>
              <a:buSzPct val="100000"/>
              <a:buFont typeface="Wingdings" pitchFamily="2" charset="2"/>
              <a:buNone/>
              <a:defRPr sz="1700" b="1" kern="1200" baseline="0">
                <a:solidFill>
                  <a:srgbClr val="1B385E"/>
                </a:solidFill>
                <a:latin typeface="Helvetica Neue" pitchFamily="2" charset="0"/>
                <a:ea typeface="+mn-ea"/>
                <a:cs typeface="+mn-cs"/>
              </a:defRPr>
            </a:lvl2pPr>
            <a:lvl3pPr marL="777240" indent="0" algn="l" defTabSz="777240" rtl="0" eaLnBrk="1" latinLnBrk="0" hangingPunct="1">
              <a:lnSpc>
                <a:spcPct val="90000"/>
              </a:lnSpc>
              <a:spcBef>
                <a:spcPts val="340"/>
              </a:spcBef>
              <a:spcAft>
                <a:spcPts val="170"/>
              </a:spcAft>
              <a:buClr>
                <a:srgbClr val="57AC35"/>
              </a:buClr>
              <a:buSzPct val="100000"/>
              <a:buFont typeface="Wingdings" pitchFamily="2" charset="2"/>
              <a:buNone/>
              <a:defRPr sz="1530" b="1" kern="1200" baseline="0">
                <a:solidFill>
                  <a:srgbClr val="1B385E"/>
                </a:solidFill>
                <a:latin typeface="Helvetica Neue" pitchFamily="2" charset="0"/>
                <a:ea typeface="+mn-ea"/>
                <a:cs typeface="+mn-cs"/>
              </a:defRPr>
            </a:lvl3pPr>
            <a:lvl4pPr marL="1165860" indent="0" algn="l" defTabSz="777240" rtl="0" eaLnBrk="1" latinLnBrk="0" hangingPunct="1">
              <a:lnSpc>
                <a:spcPct val="90000"/>
              </a:lnSpc>
              <a:spcBef>
                <a:spcPts val="340"/>
              </a:spcBef>
              <a:spcAft>
                <a:spcPts val="170"/>
              </a:spcAft>
              <a:buClr>
                <a:srgbClr val="57AC35"/>
              </a:buClr>
              <a:buSzPct val="100000"/>
              <a:buFont typeface="Wingdings" pitchFamily="2" charset="2"/>
              <a:buNone/>
              <a:defRPr sz="1360" b="1" kern="1200" baseline="0">
                <a:solidFill>
                  <a:srgbClr val="1B385E"/>
                </a:solidFill>
                <a:latin typeface="Helvetica Neue" pitchFamily="2" charset="0"/>
                <a:ea typeface="+mn-ea"/>
                <a:cs typeface="+mn-cs"/>
              </a:defRPr>
            </a:lvl4pPr>
            <a:lvl5pPr marL="1554480" indent="0" algn="l" defTabSz="777240" rtl="0" eaLnBrk="1" latinLnBrk="0" hangingPunct="1">
              <a:lnSpc>
                <a:spcPct val="90000"/>
              </a:lnSpc>
              <a:spcBef>
                <a:spcPts val="340"/>
              </a:spcBef>
              <a:spcAft>
                <a:spcPts val="170"/>
              </a:spcAft>
              <a:buClr>
                <a:srgbClr val="57AC35"/>
              </a:buClr>
              <a:buSzPct val="100000"/>
              <a:buFont typeface="Wingdings" pitchFamily="2" charset="2"/>
              <a:buNone/>
              <a:defRPr sz="1360" b="1" kern="1200" baseline="0">
                <a:solidFill>
                  <a:srgbClr val="1B385E"/>
                </a:solidFill>
                <a:latin typeface="Helvetica Neue" pitchFamily="2" charset="0"/>
                <a:ea typeface="+mn-ea"/>
                <a:cs typeface="+mn-cs"/>
              </a:defRPr>
            </a:lvl5pPr>
            <a:lvl6pPr marL="1943100" indent="0" algn="l" defTabSz="777240" rtl="0" eaLnBrk="1" latinLnBrk="0" hangingPunct="1">
              <a:lnSpc>
                <a:spcPct val="90000"/>
              </a:lnSpc>
              <a:spcBef>
                <a:spcPts val="340"/>
              </a:spcBef>
              <a:spcAft>
                <a:spcPts val="170"/>
              </a:spcAft>
              <a:buClr>
                <a:schemeClr val="accent1">
                  <a:lumMod val="75000"/>
                </a:schemeClr>
              </a:buClr>
              <a:buSzPct val="85000"/>
              <a:buFont typeface="Wingdings" pitchFamily="2" charset="2"/>
              <a:buNone/>
              <a:defRPr sz="1360" b="1" kern="1200">
                <a:solidFill>
                  <a:schemeClr val="tx1"/>
                </a:solidFill>
                <a:latin typeface="+mn-lt"/>
                <a:ea typeface="+mn-ea"/>
                <a:cs typeface="+mn-cs"/>
              </a:defRPr>
            </a:lvl6pPr>
            <a:lvl7pPr marL="2331720" indent="0" algn="l" defTabSz="777240" rtl="0" eaLnBrk="1" latinLnBrk="0" hangingPunct="1">
              <a:lnSpc>
                <a:spcPct val="90000"/>
              </a:lnSpc>
              <a:spcBef>
                <a:spcPts val="340"/>
              </a:spcBef>
              <a:spcAft>
                <a:spcPts val="170"/>
              </a:spcAft>
              <a:buClr>
                <a:schemeClr val="accent1">
                  <a:lumMod val="75000"/>
                </a:schemeClr>
              </a:buClr>
              <a:buSzPct val="85000"/>
              <a:buFont typeface="Wingdings" pitchFamily="2" charset="2"/>
              <a:buNone/>
              <a:defRPr sz="1360" b="1" kern="1200">
                <a:solidFill>
                  <a:schemeClr val="tx1"/>
                </a:solidFill>
                <a:latin typeface="+mn-lt"/>
                <a:ea typeface="+mn-ea"/>
                <a:cs typeface="+mn-cs"/>
              </a:defRPr>
            </a:lvl7pPr>
            <a:lvl8pPr marL="2720340" indent="0" algn="l" defTabSz="777240" rtl="0" eaLnBrk="1" latinLnBrk="0" hangingPunct="1">
              <a:lnSpc>
                <a:spcPct val="90000"/>
              </a:lnSpc>
              <a:spcBef>
                <a:spcPts val="340"/>
              </a:spcBef>
              <a:spcAft>
                <a:spcPts val="170"/>
              </a:spcAft>
              <a:buClr>
                <a:schemeClr val="accent1">
                  <a:lumMod val="75000"/>
                </a:schemeClr>
              </a:buClr>
              <a:buSzPct val="85000"/>
              <a:buFont typeface="Wingdings" pitchFamily="2" charset="2"/>
              <a:buNone/>
              <a:defRPr sz="1360" b="1" kern="1200">
                <a:solidFill>
                  <a:schemeClr val="tx1"/>
                </a:solidFill>
                <a:latin typeface="+mn-lt"/>
                <a:ea typeface="+mn-ea"/>
                <a:cs typeface="+mn-cs"/>
              </a:defRPr>
            </a:lvl8pPr>
            <a:lvl9pPr marL="3108960" indent="0" algn="l" defTabSz="777240" rtl="0" eaLnBrk="1" latinLnBrk="0" hangingPunct="1">
              <a:lnSpc>
                <a:spcPct val="90000"/>
              </a:lnSpc>
              <a:spcBef>
                <a:spcPts val="340"/>
              </a:spcBef>
              <a:spcAft>
                <a:spcPts val="170"/>
              </a:spcAft>
              <a:buClr>
                <a:schemeClr val="accent1">
                  <a:lumMod val="75000"/>
                </a:schemeClr>
              </a:buClr>
              <a:buSzPct val="85000"/>
              <a:buFont typeface="Wingdings" pitchFamily="2" charset="2"/>
              <a:buNone/>
              <a:defRPr sz="1360" b="1" kern="1200">
                <a:solidFill>
                  <a:schemeClr val="tx1"/>
                </a:solidFill>
                <a:latin typeface="+mn-lt"/>
                <a:ea typeface="+mn-ea"/>
                <a:cs typeface="+mn-cs"/>
              </a:defRPr>
            </a:lvl9pPr>
          </a:lstStyle>
          <a:p>
            <a:r>
              <a:rPr lang="en-US" dirty="0">
                <a:solidFill>
                  <a:srgbClr val="579A35"/>
                </a:solidFill>
              </a:rPr>
              <a:t>Android Devices</a:t>
            </a:r>
          </a:p>
        </p:txBody>
      </p:sp>
      <p:sp>
        <p:nvSpPr>
          <p:cNvPr id="25" name="Text Placeholder 6">
            <a:extLst>
              <a:ext uri="{FF2B5EF4-FFF2-40B4-BE49-F238E27FC236}">
                <a16:creationId xmlns:a16="http://schemas.microsoft.com/office/drawing/2014/main" id="{4D5E9BE8-0431-B64E-BFE9-19772CF9344D}"/>
              </a:ext>
            </a:extLst>
          </p:cNvPr>
          <p:cNvSpPr txBox="1">
            <a:spLocks/>
          </p:cNvSpPr>
          <p:nvPr/>
        </p:nvSpPr>
        <p:spPr>
          <a:xfrm>
            <a:off x="548640" y="5976659"/>
            <a:ext cx="3036326" cy="3139857"/>
          </a:xfrm>
          <a:prstGeom prst="rect">
            <a:avLst/>
          </a:prstGeom>
        </p:spPr>
        <p:txBody>
          <a:bodyPr vert="horz" lIns="91440" tIns="45720" rIns="91440" bIns="45720" rtlCol="0">
            <a:noAutofit/>
          </a:bodyPr>
          <a:lstStyle>
            <a:lvl1pPr marL="228600" indent="-228600" algn="l" defTabSz="777240" rtl="0" eaLnBrk="1" latinLnBrk="0" hangingPunct="1">
              <a:lnSpc>
                <a:spcPct val="90000"/>
              </a:lnSpc>
              <a:spcBef>
                <a:spcPts val="1020"/>
              </a:spcBef>
              <a:buClr>
                <a:srgbClr val="57AC35"/>
              </a:buClr>
              <a:buSzPct val="125000"/>
              <a:buFont typeface="+mj-lt"/>
              <a:buAutoNum type="arabicPeriod"/>
              <a:defRPr sz="1200" kern="1200" baseline="0">
                <a:solidFill>
                  <a:srgbClr val="1B385E"/>
                </a:solidFill>
                <a:latin typeface="Helvetica Neue" pitchFamily="2" charset="0"/>
                <a:ea typeface="+mn-ea"/>
                <a:cs typeface="+mn-cs"/>
              </a:defRPr>
            </a:lvl1pPr>
            <a:lvl2pPr marL="461772" indent="-228600" algn="l" defTabSz="777240" rtl="0" eaLnBrk="1" latinLnBrk="0" hangingPunct="1">
              <a:lnSpc>
                <a:spcPct val="90000"/>
              </a:lnSpc>
              <a:spcBef>
                <a:spcPts val="340"/>
              </a:spcBef>
              <a:spcAft>
                <a:spcPts val="170"/>
              </a:spcAft>
              <a:buClr>
                <a:srgbClr val="57AC35"/>
              </a:buClr>
              <a:buSzPct val="125000"/>
              <a:buFont typeface="+mj-lt"/>
              <a:buAutoNum type="arabicPeriod"/>
              <a:defRPr sz="1200" kern="1200" baseline="0">
                <a:solidFill>
                  <a:srgbClr val="1B385E"/>
                </a:solidFill>
                <a:latin typeface="Helvetica Neue" pitchFamily="2" charset="0"/>
                <a:ea typeface="+mn-ea"/>
                <a:cs typeface="+mn-cs"/>
              </a:defRPr>
            </a:lvl2pPr>
            <a:lvl3pPr marL="694944" indent="-228600" algn="l" defTabSz="777240" rtl="0" eaLnBrk="1" latinLnBrk="0" hangingPunct="1">
              <a:lnSpc>
                <a:spcPct val="90000"/>
              </a:lnSpc>
              <a:spcBef>
                <a:spcPts val="340"/>
              </a:spcBef>
              <a:spcAft>
                <a:spcPts val="170"/>
              </a:spcAft>
              <a:buClr>
                <a:srgbClr val="57AC35"/>
              </a:buClr>
              <a:buSzPct val="125000"/>
              <a:buFont typeface="+mj-lt"/>
              <a:buAutoNum type="arabicPeriod"/>
              <a:defRPr sz="1200" kern="1200" baseline="0">
                <a:solidFill>
                  <a:srgbClr val="1B385E"/>
                </a:solidFill>
                <a:latin typeface="Helvetica Neue" pitchFamily="2" charset="0"/>
                <a:ea typeface="+mn-ea"/>
                <a:cs typeface="+mn-cs"/>
              </a:defRPr>
            </a:lvl3pPr>
            <a:lvl4pPr marL="928116" indent="-228600" algn="l" defTabSz="777240" rtl="0" eaLnBrk="1" latinLnBrk="0" hangingPunct="1">
              <a:lnSpc>
                <a:spcPct val="90000"/>
              </a:lnSpc>
              <a:spcBef>
                <a:spcPts val="340"/>
              </a:spcBef>
              <a:spcAft>
                <a:spcPts val="170"/>
              </a:spcAft>
              <a:buClr>
                <a:srgbClr val="57AC35"/>
              </a:buClr>
              <a:buSzPct val="125000"/>
              <a:buFont typeface="+mj-lt"/>
              <a:buAutoNum type="arabicPeriod"/>
              <a:defRPr sz="1200" kern="1200" baseline="0">
                <a:solidFill>
                  <a:srgbClr val="1B385E"/>
                </a:solidFill>
                <a:latin typeface="Helvetica Neue" pitchFamily="2" charset="0"/>
                <a:ea typeface="+mn-ea"/>
                <a:cs typeface="+mn-cs"/>
              </a:defRPr>
            </a:lvl4pPr>
            <a:lvl5pPr marL="1161288" indent="-228600" algn="l" defTabSz="777240" rtl="0" eaLnBrk="1" latinLnBrk="0" hangingPunct="1">
              <a:lnSpc>
                <a:spcPct val="90000"/>
              </a:lnSpc>
              <a:spcBef>
                <a:spcPts val="340"/>
              </a:spcBef>
              <a:spcAft>
                <a:spcPts val="170"/>
              </a:spcAft>
              <a:buClr>
                <a:srgbClr val="57AC35"/>
              </a:buClr>
              <a:buSzPct val="125000"/>
              <a:buFont typeface="+mj-lt"/>
              <a:buAutoNum type="arabicPeriod"/>
              <a:defRPr sz="1200" kern="1200" baseline="0">
                <a:solidFill>
                  <a:srgbClr val="1B385E"/>
                </a:solidFill>
                <a:latin typeface="Helvetica Neue" pitchFamily="2" charset="0"/>
                <a:ea typeface="+mn-ea"/>
                <a:cs typeface="+mn-cs"/>
              </a:defRPr>
            </a:lvl5pPr>
            <a:lvl6pPr marL="1360000" indent="-194310" algn="l" defTabSz="777240" rtl="0" eaLnBrk="1" latinLnBrk="0" hangingPunct="1">
              <a:lnSpc>
                <a:spcPct val="90000"/>
              </a:lnSpc>
              <a:spcBef>
                <a:spcPts val="340"/>
              </a:spcBef>
              <a:spcAft>
                <a:spcPts val="170"/>
              </a:spcAft>
              <a:buClr>
                <a:schemeClr val="accent1">
                  <a:lumMod val="75000"/>
                </a:schemeClr>
              </a:buClr>
              <a:buSzPct val="85000"/>
              <a:buFont typeface="Wingdings" pitchFamily="2" charset="2"/>
              <a:buChar char="§"/>
              <a:defRPr sz="1360" kern="1200">
                <a:solidFill>
                  <a:schemeClr val="tx1"/>
                </a:solidFill>
                <a:latin typeface="+mn-lt"/>
                <a:ea typeface="+mn-ea"/>
                <a:cs typeface="+mn-cs"/>
              </a:defRPr>
            </a:lvl6pPr>
            <a:lvl7pPr marL="1615000" indent="-194310" algn="l" defTabSz="777240" rtl="0" eaLnBrk="1" latinLnBrk="0" hangingPunct="1">
              <a:lnSpc>
                <a:spcPct val="90000"/>
              </a:lnSpc>
              <a:spcBef>
                <a:spcPts val="340"/>
              </a:spcBef>
              <a:spcAft>
                <a:spcPts val="170"/>
              </a:spcAft>
              <a:buClr>
                <a:schemeClr val="accent1">
                  <a:lumMod val="75000"/>
                </a:schemeClr>
              </a:buClr>
              <a:buSzPct val="85000"/>
              <a:buFont typeface="Wingdings" pitchFamily="2" charset="2"/>
              <a:buChar char="§"/>
              <a:defRPr sz="1360" kern="1200">
                <a:solidFill>
                  <a:schemeClr val="tx1"/>
                </a:solidFill>
                <a:latin typeface="+mn-lt"/>
                <a:ea typeface="+mn-ea"/>
                <a:cs typeface="+mn-cs"/>
              </a:defRPr>
            </a:lvl7pPr>
            <a:lvl8pPr marL="1870000" indent="-194310" algn="l" defTabSz="777240" rtl="0" eaLnBrk="1" latinLnBrk="0" hangingPunct="1">
              <a:lnSpc>
                <a:spcPct val="90000"/>
              </a:lnSpc>
              <a:spcBef>
                <a:spcPts val="340"/>
              </a:spcBef>
              <a:spcAft>
                <a:spcPts val="170"/>
              </a:spcAft>
              <a:buClr>
                <a:schemeClr val="accent1">
                  <a:lumMod val="75000"/>
                </a:schemeClr>
              </a:buClr>
              <a:buSzPct val="85000"/>
              <a:buFont typeface="Wingdings" pitchFamily="2" charset="2"/>
              <a:buChar char="§"/>
              <a:defRPr sz="1360" kern="1200">
                <a:solidFill>
                  <a:schemeClr val="tx1"/>
                </a:solidFill>
                <a:latin typeface="+mn-lt"/>
                <a:ea typeface="+mn-ea"/>
                <a:cs typeface="+mn-cs"/>
              </a:defRPr>
            </a:lvl8pPr>
            <a:lvl9pPr marL="2125000" indent="-194310" algn="l" defTabSz="777240" rtl="0" eaLnBrk="1" latinLnBrk="0" hangingPunct="1">
              <a:lnSpc>
                <a:spcPct val="90000"/>
              </a:lnSpc>
              <a:spcBef>
                <a:spcPts val="340"/>
              </a:spcBef>
              <a:spcAft>
                <a:spcPts val="170"/>
              </a:spcAft>
              <a:buClr>
                <a:schemeClr val="accent1">
                  <a:lumMod val="75000"/>
                </a:schemeClr>
              </a:buClr>
              <a:buSzPct val="85000"/>
              <a:buFont typeface="Wingdings" pitchFamily="2" charset="2"/>
              <a:buChar char="§"/>
              <a:defRPr sz="1360" kern="1200">
                <a:solidFill>
                  <a:schemeClr val="tx1"/>
                </a:solidFill>
                <a:latin typeface="+mn-lt"/>
                <a:ea typeface="+mn-ea"/>
                <a:cs typeface="+mn-cs"/>
              </a:defRPr>
            </a:lvl9pPr>
          </a:lstStyle>
          <a:p>
            <a:pPr>
              <a:lnSpc>
                <a:spcPct val="110000"/>
              </a:lnSpc>
              <a:spcBef>
                <a:spcPts val="420"/>
              </a:spcBef>
              <a:buClr>
                <a:srgbClr val="1B385E"/>
              </a:buClr>
              <a:buSzPct val="100000"/>
            </a:pPr>
            <a:r>
              <a:rPr lang="en-US" sz="1100" dirty="0"/>
              <a:t>Tap the </a:t>
            </a:r>
            <a:r>
              <a:rPr lang="en-US" sz="1100" i="1" dirty="0"/>
              <a:t>Settings</a:t>
            </a:r>
            <a:r>
              <a:rPr lang="en-US" sz="1100" dirty="0"/>
              <a:t> tab at the bottom right of the screen</a:t>
            </a:r>
          </a:p>
          <a:p>
            <a:pPr>
              <a:lnSpc>
                <a:spcPct val="110000"/>
              </a:lnSpc>
              <a:spcBef>
                <a:spcPts val="420"/>
              </a:spcBef>
              <a:buClr>
                <a:srgbClr val="1B385E"/>
              </a:buClr>
              <a:buSzPct val="100000"/>
            </a:pPr>
            <a:r>
              <a:rPr lang="en-US" sz="1100" dirty="0"/>
              <a:t>Tap </a:t>
            </a:r>
            <a:r>
              <a:rPr lang="en-US" sz="1100" i="1" dirty="0"/>
              <a:t>Accounts</a:t>
            </a:r>
          </a:p>
          <a:p>
            <a:pPr>
              <a:lnSpc>
                <a:spcPct val="110000"/>
              </a:lnSpc>
              <a:spcBef>
                <a:spcPts val="420"/>
              </a:spcBef>
              <a:buClr>
                <a:srgbClr val="1B385E"/>
              </a:buClr>
              <a:buSzPct val="100000"/>
            </a:pPr>
            <a:r>
              <a:rPr lang="en-US" sz="1100" dirty="0"/>
              <a:t>Select City of Sundown Library, TX </a:t>
            </a:r>
          </a:p>
          <a:p>
            <a:pPr>
              <a:lnSpc>
                <a:spcPct val="110000"/>
              </a:lnSpc>
              <a:spcBef>
                <a:spcPts val="420"/>
              </a:spcBef>
              <a:buClr>
                <a:srgbClr val="1B385E"/>
              </a:buClr>
              <a:buSzPct val="100000"/>
            </a:pPr>
            <a:r>
              <a:rPr lang="en-US" sz="1100" dirty="0"/>
              <a:t>Tap and enter your patron/account number</a:t>
            </a:r>
          </a:p>
          <a:p>
            <a:pPr>
              <a:lnSpc>
                <a:spcPct val="110000"/>
              </a:lnSpc>
              <a:spcBef>
                <a:spcPts val="420"/>
              </a:spcBef>
              <a:buClr>
                <a:srgbClr val="1B385E"/>
              </a:buClr>
              <a:buSzPct val="100000"/>
            </a:pPr>
            <a:r>
              <a:rPr lang="en-US" sz="1100" dirty="0"/>
              <a:t>Tap the PIN field and enter your phone number associated with the account</a:t>
            </a:r>
          </a:p>
          <a:p>
            <a:pPr>
              <a:lnSpc>
                <a:spcPct val="110000"/>
              </a:lnSpc>
              <a:spcBef>
                <a:spcPts val="420"/>
              </a:spcBef>
              <a:buClr>
                <a:srgbClr val="1B385E"/>
              </a:buClr>
              <a:buSzPct val="100000"/>
            </a:pPr>
            <a:r>
              <a:rPr lang="en-US" sz="1100" dirty="0"/>
              <a:t>Tap </a:t>
            </a:r>
            <a:r>
              <a:rPr lang="en-US" sz="1100" i="1" dirty="0"/>
              <a:t>Log In</a:t>
            </a:r>
          </a:p>
          <a:p>
            <a:pPr>
              <a:lnSpc>
                <a:spcPct val="110000"/>
              </a:lnSpc>
              <a:spcBef>
                <a:spcPts val="420"/>
              </a:spcBef>
              <a:buClr>
                <a:srgbClr val="1B385E"/>
              </a:buClr>
              <a:buSzPct val="100000"/>
            </a:pPr>
            <a:r>
              <a:rPr lang="en-US" sz="1100" dirty="0"/>
              <a:t>Tap </a:t>
            </a:r>
            <a:r>
              <a:rPr lang="en-US" sz="1100" i="1" dirty="0"/>
              <a:t>Catalog</a:t>
            </a:r>
            <a:r>
              <a:rPr lang="en-US" sz="1100" dirty="0"/>
              <a:t> tab at the bottom left of the screen</a:t>
            </a:r>
          </a:p>
          <a:p>
            <a:pPr>
              <a:lnSpc>
                <a:spcPct val="110000"/>
              </a:lnSpc>
              <a:spcBef>
                <a:spcPts val="420"/>
              </a:spcBef>
              <a:buClr>
                <a:srgbClr val="1B385E"/>
              </a:buClr>
              <a:buSzPct val="100000"/>
            </a:pPr>
            <a:r>
              <a:rPr lang="en-US" sz="1100" dirty="0"/>
              <a:t>Tap the building icon in the top left to choose City of Sundown Library, TX </a:t>
            </a:r>
          </a:p>
          <a:p>
            <a:pPr>
              <a:lnSpc>
                <a:spcPct val="110000"/>
              </a:lnSpc>
              <a:spcBef>
                <a:spcPts val="420"/>
              </a:spcBef>
              <a:buClr>
                <a:srgbClr val="1B385E"/>
              </a:buClr>
              <a:buSzPct val="100000"/>
            </a:pPr>
            <a:r>
              <a:rPr lang="en-US" sz="1100" dirty="0"/>
              <a:t>Start browsing and searching for e-books</a:t>
            </a:r>
          </a:p>
          <a:p>
            <a:pPr marL="0" indent="0">
              <a:buFont typeface="+mj-lt"/>
              <a:buNone/>
            </a:pPr>
            <a:r>
              <a:rPr lang="en-US" sz="1100" dirty="0"/>
              <a:t>      </a:t>
            </a:r>
          </a:p>
        </p:txBody>
      </p:sp>
      <p:sp>
        <p:nvSpPr>
          <p:cNvPr id="26" name="Text Placeholder 6">
            <a:extLst>
              <a:ext uri="{FF2B5EF4-FFF2-40B4-BE49-F238E27FC236}">
                <a16:creationId xmlns:a16="http://schemas.microsoft.com/office/drawing/2014/main" id="{6F751477-A2A1-5442-AEA9-FF306C85ED0B}"/>
              </a:ext>
            </a:extLst>
          </p:cNvPr>
          <p:cNvSpPr txBox="1">
            <a:spLocks/>
          </p:cNvSpPr>
          <p:nvPr/>
        </p:nvSpPr>
        <p:spPr>
          <a:xfrm>
            <a:off x="3744725" y="5970389"/>
            <a:ext cx="3606059" cy="3139857"/>
          </a:xfrm>
          <a:prstGeom prst="rect">
            <a:avLst/>
          </a:prstGeom>
        </p:spPr>
        <p:txBody>
          <a:bodyPr vert="horz" lIns="91440" tIns="45720" rIns="91440" bIns="45720" rtlCol="0">
            <a:noAutofit/>
          </a:bodyPr>
          <a:lstStyle>
            <a:lvl1pPr marL="228600" indent="-228600" algn="l" defTabSz="777240" rtl="0" eaLnBrk="1" latinLnBrk="0" hangingPunct="1">
              <a:lnSpc>
                <a:spcPct val="90000"/>
              </a:lnSpc>
              <a:spcBef>
                <a:spcPts val="1020"/>
              </a:spcBef>
              <a:buClr>
                <a:srgbClr val="57AC35"/>
              </a:buClr>
              <a:buSzPct val="125000"/>
              <a:buFont typeface="+mj-lt"/>
              <a:buAutoNum type="arabicPeriod"/>
              <a:defRPr sz="1200" kern="1200" baseline="0">
                <a:solidFill>
                  <a:srgbClr val="1B385E"/>
                </a:solidFill>
                <a:latin typeface="Helvetica Neue" pitchFamily="2" charset="0"/>
                <a:ea typeface="+mn-ea"/>
                <a:cs typeface="+mn-cs"/>
              </a:defRPr>
            </a:lvl1pPr>
            <a:lvl2pPr marL="461772" indent="-228600" algn="l" defTabSz="777240" rtl="0" eaLnBrk="1" latinLnBrk="0" hangingPunct="1">
              <a:lnSpc>
                <a:spcPct val="90000"/>
              </a:lnSpc>
              <a:spcBef>
                <a:spcPts val="340"/>
              </a:spcBef>
              <a:spcAft>
                <a:spcPts val="170"/>
              </a:spcAft>
              <a:buClr>
                <a:srgbClr val="57AC35"/>
              </a:buClr>
              <a:buSzPct val="125000"/>
              <a:buFont typeface="+mj-lt"/>
              <a:buAutoNum type="arabicPeriod"/>
              <a:defRPr sz="1200" kern="1200" baseline="0">
                <a:solidFill>
                  <a:srgbClr val="1B385E"/>
                </a:solidFill>
                <a:latin typeface="Helvetica Neue" pitchFamily="2" charset="0"/>
                <a:ea typeface="+mn-ea"/>
                <a:cs typeface="+mn-cs"/>
              </a:defRPr>
            </a:lvl2pPr>
            <a:lvl3pPr marL="694944" indent="-228600" algn="l" defTabSz="777240" rtl="0" eaLnBrk="1" latinLnBrk="0" hangingPunct="1">
              <a:lnSpc>
                <a:spcPct val="90000"/>
              </a:lnSpc>
              <a:spcBef>
                <a:spcPts val="340"/>
              </a:spcBef>
              <a:spcAft>
                <a:spcPts val="170"/>
              </a:spcAft>
              <a:buClr>
                <a:srgbClr val="57AC35"/>
              </a:buClr>
              <a:buSzPct val="125000"/>
              <a:buFont typeface="+mj-lt"/>
              <a:buAutoNum type="arabicPeriod"/>
              <a:defRPr sz="1200" kern="1200" baseline="0">
                <a:solidFill>
                  <a:srgbClr val="1B385E"/>
                </a:solidFill>
                <a:latin typeface="Helvetica Neue" pitchFamily="2" charset="0"/>
                <a:ea typeface="+mn-ea"/>
                <a:cs typeface="+mn-cs"/>
              </a:defRPr>
            </a:lvl3pPr>
            <a:lvl4pPr marL="928116" indent="-228600" algn="l" defTabSz="777240" rtl="0" eaLnBrk="1" latinLnBrk="0" hangingPunct="1">
              <a:lnSpc>
                <a:spcPct val="90000"/>
              </a:lnSpc>
              <a:spcBef>
                <a:spcPts val="340"/>
              </a:spcBef>
              <a:spcAft>
                <a:spcPts val="170"/>
              </a:spcAft>
              <a:buClr>
                <a:srgbClr val="57AC35"/>
              </a:buClr>
              <a:buSzPct val="125000"/>
              <a:buFont typeface="+mj-lt"/>
              <a:buAutoNum type="arabicPeriod"/>
              <a:defRPr sz="1200" kern="1200" baseline="0">
                <a:solidFill>
                  <a:srgbClr val="1B385E"/>
                </a:solidFill>
                <a:latin typeface="Helvetica Neue" pitchFamily="2" charset="0"/>
                <a:ea typeface="+mn-ea"/>
                <a:cs typeface="+mn-cs"/>
              </a:defRPr>
            </a:lvl4pPr>
            <a:lvl5pPr marL="1161288" indent="-228600" algn="l" defTabSz="777240" rtl="0" eaLnBrk="1" latinLnBrk="0" hangingPunct="1">
              <a:lnSpc>
                <a:spcPct val="90000"/>
              </a:lnSpc>
              <a:spcBef>
                <a:spcPts val="340"/>
              </a:spcBef>
              <a:spcAft>
                <a:spcPts val="170"/>
              </a:spcAft>
              <a:buClr>
                <a:srgbClr val="57AC35"/>
              </a:buClr>
              <a:buSzPct val="125000"/>
              <a:buFont typeface="+mj-lt"/>
              <a:buAutoNum type="arabicPeriod"/>
              <a:defRPr sz="1200" kern="1200" baseline="0">
                <a:solidFill>
                  <a:srgbClr val="1B385E"/>
                </a:solidFill>
                <a:latin typeface="Helvetica Neue" pitchFamily="2" charset="0"/>
                <a:ea typeface="+mn-ea"/>
                <a:cs typeface="+mn-cs"/>
              </a:defRPr>
            </a:lvl5pPr>
            <a:lvl6pPr marL="1360000" indent="-194310" algn="l" defTabSz="777240" rtl="0" eaLnBrk="1" latinLnBrk="0" hangingPunct="1">
              <a:lnSpc>
                <a:spcPct val="90000"/>
              </a:lnSpc>
              <a:spcBef>
                <a:spcPts val="340"/>
              </a:spcBef>
              <a:spcAft>
                <a:spcPts val="170"/>
              </a:spcAft>
              <a:buClr>
                <a:schemeClr val="accent1">
                  <a:lumMod val="75000"/>
                </a:schemeClr>
              </a:buClr>
              <a:buSzPct val="85000"/>
              <a:buFont typeface="Wingdings" pitchFamily="2" charset="2"/>
              <a:buChar char="§"/>
              <a:defRPr sz="1360" kern="1200">
                <a:solidFill>
                  <a:schemeClr val="tx1"/>
                </a:solidFill>
                <a:latin typeface="+mn-lt"/>
                <a:ea typeface="+mn-ea"/>
                <a:cs typeface="+mn-cs"/>
              </a:defRPr>
            </a:lvl6pPr>
            <a:lvl7pPr marL="1615000" indent="-194310" algn="l" defTabSz="777240" rtl="0" eaLnBrk="1" latinLnBrk="0" hangingPunct="1">
              <a:lnSpc>
                <a:spcPct val="90000"/>
              </a:lnSpc>
              <a:spcBef>
                <a:spcPts val="340"/>
              </a:spcBef>
              <a:spcAft>
                <a:spcPts val="170"/>
              </a:spcAft>
              <a:buClr>
                <a:schemeClr val="accent1">
                  <a:lumMod val="75000"/>
                </a:schemeClr>
              </a:buClr>
              <a:buSzPct val="85000"/>
              <a:buFont typeface="Wingdings" pitchFamily="2" charset="2"/>
              <a:buChar char="§"/>
              <a:defRPr sz="1360" kern="1200">
                <a:solidFill>
                  <a:schemeClr val="tx1"/>
                </a:solidFill>
                <a:latin typeface="+mn-lt"/>
                <a:ea typeface="+mn-ea"/>
                <a:cs typeface="+mn-cs"/>
              </a:defRPr>
            </a:lvl7pPr>
            <a:lvl8pPr marL="1870000" indent="-194310" algn="l" defTabSz="777240" rtl="0" eaLnBrk="1" latinLnBrk="0" hangingPunct="1">
              <a:lnSpc>
                <a:spcPct val="90000"/>
              </a:lnSpc>
              <a:spcBef>
                <a:spcPts val="340"/>
              </a:spcBef>
              <a:spcAft>
                <a:spcPts val="170"/>
              </a:spcAft>
              <a:buClr>
                <a:schemeClr val="accent1">
                  <a:lumMod val="75000"/>
                </a:schemeClr>
              </a:buClr>
              <a:buSzPct val="85000"/>
              <a:buFont typeface="Wingdings" pitchFamily="2" charset="2"/>
              <a:buChar char="§"/>
              <a:defRPr sz="1360" kern="1200">
                <a:solidFill>
                  <a:schemeClr val="tx1"/>
                </a:solidFill>
                <a:latin typeface="+mn-lt"/>
                <a:ea typeface="+mn-ea"/>
                <a:cs typeface="+mn-cs"/>
              </a:defRPr>
            </a:lvl8pPr>
            <a:lvl9pPr marL="2125000" indent="-194310" algn="l" defTabSz="777240" rtl="0" eaLnBrk="1" latinLnBrk="0" hangingPunct="1">
              <a:lnSpc>
                <a:spcPct val="90000"/>
              </a:lnSpc>
              <a:spcBef>
                <a:spcPts val="340"/>
              </a:spcBef>
              <a:spcAft>
                <a:spcPts val="170"/>
              </a:spcAft>
              <a:buClr>
                <a:schemeClr val="accent1">
                  <a:lumMod val="75000"/>
                </a:schemeClr>
              </a:buClr>
              <a:buSzPct val="85000"/>
              <a:buFont typeface="Wingdings" pitchFamily="2" charset="2"/>
              <a:buChar char="§"/>
              <a:defRPr sz="1360" kern="1200">
                <a:solidFill>
                  <a:schemeClr val="tx1"/>
                </a:solidFill>
                <a:latin typeface="+mn-lt"/>
                <a:ea typeface="+mn-ea"/>
                <a:cs typeface="+mn-cs"/>
              </a:defRPr>
            </a:lvl9pPr>
          </a:lstStyle>
          <a:p>
            <a:pPr>
              <a:lnSpc>
                <a:spcPct val="110000"/>
              </a:lnSpc>
              <a:spcBef>
                <a:spcPts val="420"/>
              </a:spcBef>
              <a:buClr>
                <a:srgbClr val="1B385E"/>
              </a:buClr>
              <a:buSzPct val="100000"/>
            </a:pPr>
            <a:r>
              <a:rPr lang="en-US" sz="1100" dirty="0"/>
              <a:t>Tap Menu on the upper left of the screen</a:t>
            </a:r>
          </a:p>
          <a:p>
            <a:pPr lvl="0">
              <a:spcBef>
                <a:spcPts val="420"/>
              </a:spcBef>
              <a:buClr>
                <a:srgbClr val="1B385E"/>
              </a:buClr>
              <a:buSzPct val="100000"/>
            </a:pPr>
            <a:r>
              <a:rPr lang="en-US" sz="1100" dirty="0"/>
              <a:t>Tap down arrow</a:t>
            </a:r>
          </a:p>
          <a:p>
            <a:pPr lvl="0">
              <a:spcBef>
                <a:spcPts val="420"/>
              </a:spcBef>
              <a:buClr>
                <a:srgbClr val="1B385E"/>
              </a:buClr>
              <a:buSzPct val="100000"/>
            </a:pPr>
            <a:r>
              <a:rPr lang="en-US" sz="1100" dirty="0"/>
              <a:t>Tap </a:t>
            </a:r>
            <a:r>
              <a:rPr lang="en-US" sz="1100" i="1" dirty="0"/>
              <a:t>Manage Accounts</a:t>
            </a:r>
          </a:p>
          <a:p>
            <a:pPr lvl="0">
              <a:spcBef>
                <a:spcPts val="420"/>
              </a:spcBef>
              <a:buClr>
                <a:srgbClr val="1B385E"/>
              </a:buClr>
              <a:buSzPct val="100000"/>
            </a:pPr>
            <a:r>
              <a:rPr lang="en-US" sz="1100" dirty="0"/>
              <a:t>Tap </a:t>
            </a:r>
            <a:r>
              <a:rPr lang="en-US" sz="1100" i="1" dirty="0"/>
              <a:t>Accounts</a:t>
            </a:r>
          </a:p>
          <a:p>
            <a:pPr lvl="0">
              <a:spcBef>
                <a:spcPts val="420"/>
              </a:spcBef>
              <a:buClr>
                <a:srgbClr val="1B385E"/>
              </a:buClr>
              <a:buSzPct val="100000"/>
            </a:pPr>
            <a:r>
              <a:rPr lang="en-US" sz="1100" dirty="0"/>
              <a:t>Tap the plus sign (+) in the top right corner</a:t>
            </a:r>
          </a:p>
          <a:p>
            <a:pPr lvl="0">
              <a:spcBef>
                <a:spcPts val="420"/>
              </a:spcBef>
              <a:buClr>
                <a:srgbClr val="1B385E"/>
              </a:buClr>
              <a:buSzPct val="100000"/>
            </a:pPr>
            <a:r>
              <a:rPr lang="en-US" sz="1100" dirty="0"/>
              <a:t>Tap City of Sundown Library, TX</a:t>
            </a:r>
          </a:p>
          <a:p>
            <a:pPr lvl="0">
              <a:lnSpc>
                <a:spcPct val="100000"/>
              </a:lnSpc>
              <a:spcBef>
                <a:spcPts val="420"/>
              </a:spcBef>
              <a:buClr>
                <a:srgbClr val="1B385E"/>
              </a:buClr>
              <a:buSzPct val="100000"/>
            </a:pPr>
            <a:r>
              <a:rPr lang="en-US" sz="1100" dirty="0"/>
              <a:t>Enter your patron/account number</a:t>
            </a:r>
          </a:p>
          <a:p>
            <a:pPr lvl="0">
              <a:lnSpc>
                <a:spcPct val="100000"/>
              </a:lnSpc>
              <a:spcBef>
                <a:spcPts val="420"/>
              </a:spcBef>
              <a:buClr>
                <a:srgbClr val="1B385E"/>
              </a:buClr>
              <a:buSzPct val="100000"/>
            </a:pPr>
            <a:r>
              <a:rPr lang="en-US" sz="1100" dirty="0"/>
              <a:t>Enter your phone number associated with the account</a:t>
            </a:r>
          </a:p>
          <a:p>
            <a:pPr lvl="0">
              <a:lnSpc>
                <a:spcPct val="100000"/>
              </a:lnSpc>
              <a:spcBef>
                <a:spcPts val="420"/>
              </a:spcBef>
              <a:buClr>
                <a:srgbClr val="1B385E"/>
              </a:buClr>
              <a:buSzPct val="100000"/>
            </a:pPr>
            <a:r>
              <a:rPr lang="en-US" sz="1100" dirty="0"/>
              <a:t>Tap </a:t>
            </a:r>
            <a:r>
              <a:rPr lang="en-US" sz="1100" i="1" dirty="0"/>
              <a:t>Log In</a:t>
            </a:r>
          </a:p>
          <a:p>
            <a:pPr lvl="0">
              <a:spcBef>
                <a:spcPts val="420"/>
              </a:spcBef>
              <a:buClr>
                <a:srgbClr val="1B385E"/>
              </a:buClr>
              <a:buSzPct val="100000"/>
            </a:pPr>
            <a:r>
              <a:rPr lang="en-US" sz="1100" dirty="0"/>
              <a:t>Tap the Back arrow twice</a:t>
            </a:r>
          </a:p>
          <a:p>
            <a:pPr lvl="0">
              <a:spcBef>
                <a:spcPts val="420"/>
              </a:spcBef>
              <a:buClr>
                <a:srgbClr val="1B385E"/>
              </a:buClr>
              <a:buSzPct val="100000"/>
            </a:pPr>
            <a:r>
              <a:rPr lang="en-US" sz="1100" dirty="0"/>
              <a:t>Tap </a:t>
            </a:r>
            <a:r>
              <a:rPr lang="en-US" sz="1100" i="1" dirty="0"/>
              <a:t>Menu</a:t>
            </a:r>
            <a:r>
              <a:rPr lang="en-US" sz="1100" dirty="0"/>
              <a:t> on the upper left of the screen</a:t>
            </a:r>
          </a:p>
          <a:p>
            <a:pPr lvl="0">
              <a:spcBef>
                <a:spcPts val="420"/>
              </a:spcBef>
              <a:buClr>
                <a:srgbClr val="1B385E"/>
              </a:buClr>
              <a:buSzPct val="100000"/>
            </a:pPr>
            <a:r>
              <a:rPr lang="en-US" sz="1100" dirty="0"/>
              <a:t>Tap down arrow</a:t>
            </a:r>
          </a:p>
          <a:p>
            <a:pPr lvl="0">
              <a:spcBef>
                <a:spcPts val="420"/>
              </a:spcBef>
              <a:buClr>
                <a:srgbClr val="1B385E"/>
              </a:buClr>
              <a:buSzPct val="100000"/>
            </a:pPr>
            <a:r>
              <a:rPr lang="en-US" sz="1100" dirty="0"/>
              <a:t>Choose City of Sundown Library, TX </a:t>
            </a:r>
          </a:p>
          <a:p>
            <a:pPr lvl="0">
              <a:spcBef>
                <a:spcPts val="420"/>
              </a:spcBef>
              <a:buClr>
                <a:srgbClr val="1B385E"/>
              </a:buClr>
              <a:buSzPct val="100000"/>
            </a:pPr>
            <a:r>
              <a:rPr lang="en-US" sz="1100" dirty="0"/>
              <a:t>Tap </a:t>
            </a:r>
            <a:r>
              <a:rPr lang="en-US" sz="1100" i="1" dirty="0"/>
              <a:t>Menu</a:t>
            </a:r>
            <a:r>
              <a:rPr lang="en-US" sz="1100" dirty="0"/>
              <a:t> on the upper left of the screen</a:t>
            </a:r>
          </a:p>
          <a:p>
            <a:pPr lvl="0">
              <a:spcBef>
                <a:spcPts val="420"/>
              </a:spcBef>
              <a:buClr>
                <a:srgbClr val="1B385E"/>
              </a:buClr>
              <a:buSzPct val="100000"/>
            </a:pPr>
            <a:r>
              <a:rPr lang="en-US" sz="1100" dirty="0"/>
              <a:t>Tap </a:t>
            </a:r>
            <a:r>
              <a:rPr lang="en-US" sz="1100" i="1" dirty="0"/>
              <a:t>Catalog</a:t>
            </a:r>
          </a:p>
        </p:txBody>
      </p:sp>
      <p:sp>
        <p:nvSpPr>
          <p:cNvPr id="2" name="Rectangle 1">
            <a:extLst>
              <a:ext uri="{FF2B5EF4-FFF2-40B4-BE49-F238E27FC236}">
                <a16:creationId xmlns:a16="http://schemas.microsoft.com/office/drawing/2014/main" id="{391D6DC4-86EC-4641-AC51-0750CA0250FD}"/>
              </a:ext>
            </a:extLst>
          </p:cNvPr>
          <p:cNvSpPr/>
          <p:nvPr/>
        </p:nvSpPr>
        <p:spPr>
          <a:xfrm>
            <a:off x="548639" y="9278035"/>
            <a:ext cx="6591905" cy="338554"/>
          </a:xfrm>
          <a:prstGeom prst="rect">
            <a:avLst/>
          </a:prstGeom>
        </p:spPr>
        <p:txBody>
          <a:bodyPr wrap="square">
            <a:spAutoFit/>
          </a:bodyPr>
          <a:lstStyle/>
          <a:p>
            <a:pPr>
              <a:lnSpc>
                <a:spcPct val="100000"/>
              </a:lnSpc>
            </a:pPr>
            <a:r>
              <a:rPr lang="en-US" sz="1600" b="1" dirty="0">
                <a:solidFill>
                  <a:srgbClr val="579A35"/>
                </a:solidFill>
                <a:latin typeface="Helvetica Neue" panose="02000503000000020004" pitchFamily="2" charset="0"/>
                <a:ea typeface="Helvetica Neue" panose="02000503000000020004" pitchFamily="2" charset="0"/>
                <a:cs typeface="Helvetica Neue" panose="02000503000000020004" pitchFamily="2" charset="0"/>
              </a:rPr>
              <a:t>Get Help: Contact your library at SundownLibrary@gmail.com</a:t>
            </a:r>
            <a:endParaRPr lang="en-US" sz="1600" b="1" dirty="0">
              <a:latin typeface="Helvetica Neue" panose="02000503000000020004" pitchFamily="2" charset="0"/>
              <a:ea typeface="Helvetica Neue" panose="02000503000000020004" pitchFamily="2" charset="0"/>
              <a:cs typeface="Helvetica Neue" panose="02000503000000020004" pitchFamily="2" charset="0"/>
            </a:endParaRPr>
          </a:p>
        </p:txBody>
      </p:sp>
      <p:pic>
        <p:nvPicPr>
          <p:cNvPr id="10" name="Picture 9">
            <a:extLst>
              <a:ext uri="{FF2B5EF4-FFF2-40B4-BE49-F238E27FC236}">
                <a16:creationId xmlns:a16="http://schemas.microsoft.com/office/drawing/2014/main" id="{E76EA8D9-7D88-4508-837D-9AE76772722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888992" y="444873"/>
            <a:ext cx="1060704" cy="1060704"/>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Tree>
    <p:extLst>
      <p:ext uri="{BB962C8B-B14F-4D97-AF65-F5344CB8AC3E}">
        <p14:creationId xmlns:p14="http://schemas.microsoft.com/office/powerpoint/2010/main" val="312162501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ood Type">
  <a:themeElements>
    <a:clrScheme name="Wood Type">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Wood Type">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ppt/theme/theme2.xml><?xml version="1.0" encoding="utf-8"?>
<a:theme xmlns:a="http://schemas.openxmlformats.org/drawingml/2006/main" name="Office Theme">
  <a:themeElements>
    <a:clrScheme name="Student Flyer Blue-Gold">
      <a:dk1>
        <a:sysClr val="windowText" lastClr="000000"/>
      </a:dk1>
      <a:lt1>
        <a:sysClr val="window" lastClr="FFFFFF"/>
      </a:lt1>
      <a:dk2>
        <a:srgbClr val="000066"/>
      </a:dk2>
      <a:lt2>
        <a:srgbClr val="B2B2B2"/>
      </a:lt2>
      <a:accent1>
        <a:srgbClr val="DDA405"/>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Flyer">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Student Flyer Blue-Gold">
      <a:dk1>
        <a:sysClr val="windowText" lastClr="000000"/>
      </a:dk1>
      <a:lt1>
        <a:sysClr val="window" lastClr="FFFFFF"/>
      </a:lt1>
      <a:dk2>
        <a:srgbClr val="000066"/>
      </a:dk2>
      <a:lt2>
        <a:srgbClr val="B2B2B2"/>
      </a:lt2>
      <a:accent1>
        <a:srgbClr val="DDA405"/>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Flyer">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{76F5C325-96BA-1645-809E-284511A8F7E7}tf10001070</Template>
  <TotalTime>4442</TotalTime>
  <Words>921</Words>
  <Application>Microsoft Office PowerPoint</Application>
  <PresentationFormat>Custom</PresentationFormat>
  <Paragraphs>61</Paragraphs>
  <Slides>2</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Helvetica Neue</vt:lpstr>
      <vt:lpstr>Tahoma</vt:lpstr>
      <vt:lpstr>Wingdings</vt:lpstr>
      <vt:lpstr>Wood Type</vt:lpstr>
      <vt:lpstr>Getting Started with SimplyE</vt:lpstr>
      <vt:lpstr>How to Log In with your Library Card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admin</cp:lastModifiedBy>
  <cp:revision>185</cp:revision>
  <cp:lastPrinted>2021-03-25T15:53:06Z</cp:lastPrinted>
  <dcterms:created xsi:type="dcterms:W3CDTF">2014-05-09T20:39:26Z</dcterms:created>
  <dcterms:modified xsi:type="dcterms:W3CDTF">2021-03-25T17:44:18Z</dcterms:modified>
</cp:coreProperties>
</file>